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73" r:id="rId3"/>
    <p:sldId id="258" r:id="rId4"/>
    <p:sldId id="257" r:id="rId5"/>
    <p:sldId id="259" r:id="rId6"/>
    <p:sldId id="260" r:id="rId7"/>
    <p:sldId id="266" r:id="rId8"/>
    <p:sldId id="280" r:id="rId9"/>
    <p:sldId id="281" r:id="rId10"/>
    <p:sldId id="263" r:id="rId11"/>
    <p:sldId id="278" r:id="rId12"/>
    <p:sldId id="275"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ndara" panose="020E0502030303020204" pitchFamily="34" charset="0"/>
      <p:regular r:id="rId19"/>
      <p:bold r:id="rId20"/>
      <p:italic r:id="rId21"/>
      <p:boldItalic r:id="rId22"/>
    </p:embeddedFont>
    <p:embeddedFont>
      <p:font typeface="Mina" panose="020B0604020202020204" charset="0"/>
      <p:regular r:id="rId23"/>
    </p:embeddedFont>
    <p:embeddedFont>
      <p:font typeface="Mina Bold" panose="020B0604020202020204" charset="0"/>
      <p:regular r:id="rId24"/>
    </p:embeddedFont>
    <p:embeddedFont>
      <p:font typeface="Signika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EEE6C-C8DF-4C0B-8BD6-66F80F804BA0}" type="datetimeFigureOut">
              <a:rPr lang="en-IN" smtClean="0"/>
              <a:t>07-06-2023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9A332-35FD-4B4F-BCFC-0B7C687643AD}" type="slidenum">
              <a:rPr lang="en-IN" smtClean="0"/>
              <a:t>‹#›</a:t>
            </a:fld>
            <a:endParaRPr lang="en-IN"/>
          </a:p>
        </p:txBody>
      </p:sp>
    </p:spTree>
    <p:extLst>
      <p:ext uri="{BB962C8B-B14F-4D97-AF65-F5344CB8AC3E}">
        <p14:creationId xmlns:p14="http://schemas.microsoft.com/office/powerpoint/2010/main" val="3066686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69A332-35FD-4B4F-BCFC-0B7C687643AD}" type="slidenum">
              <a:rPr lang="en-IN" smtClean="0"/>
              <a:t>2</a:t>
            </a:fld>
            <a:endParaRPr lang="en-IN"/>
          </a:p>
        </p:txBody>
      </p:sp>
    </p:spTree>
    <p:extLst>
      <p:ext uri="{BB962C8B-B14F-4D97-AF65-F5344CB8AC3E}">
        <p14:creationId xmlns:p14="http://schemas.microsoft.com/office/powerpoint/2010/main" val="83234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40.svg"/><Relationship Id="rId4" Type="http://schemas.openxmlformats.org/officeDocument/2006/relationships/image" Target="../media/image4.sv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40.svg"/><Relationship Id="rId4" Type="http://schemas.openxmlformats.org/officeDocument/2006/relationships/image" Target="../media/image4.sv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6.sv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png"/><Relationship Id="rId5" Type="http://schemas.openxmlformats.org/officeDocument/2006/relationships/image" Target="../media/image4.svg"/><Relationship Id="rId10" Type="http://schemas.openxmlformats.org/officeDocument/2006/relationships/image" Target="../media/image11.jpg"/><Relationship Id="rId4" Type="http://schemas.openxmlformats.org/officeDocument/2006/relationships/image" Target="../media/image3.png"/><Relationship Id="rId9" Type="http://schemas.openxmlformats.org/officeDocument/2006/relationships/image" Target="../media/image10.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0.svg"/><Relationship Id="rId5" Type="http://schemas.openxmlformats.org/officeDocument/2006/relationships/image" Target="../media/image7.png"/><Relationship Id="rId10" Type="http://schemas.openxmlformats.org/officeDocument/2006/relationships/image" Target="../media/image19.png"/><Relationship Id="rId4" Type="http://schemas.openxmlformats.org/officeDocument/2006/relationships/image" Target="../media/image6.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jpeg"/><Relationship Id="rId7" Type="http://schemas.openxmlformats.org/officeDocument/2006/relationships/image" Target="../media/image23.svg"/><Relationship Id="rId12"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15.sv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3" name="Freeform 3"/>
          <p:cNvSpPr/>
          <p:nvPr/>
        </p:nvSpPr>
        <p:spPr>
          <a:xfrm>
            <a:off x="5003321" y="1028700"/>
            <a:ext cx="8281358" cy="8229600"/>
          </a:xfrm>
          <a:custGeom>
            <a:avLst/>
            <a:gdLst/>
            <a:ahLst/>
            <a:cxnLst/>
            <a:rect l="l" t="t" r="r" b="b"/>
            <a:pathLst>
              <a:path w="8281358" h="8229600">
                <a:moveTo>
                  <a:pt x="0" y="0"/>
                </a:moveTo>
                <a:lnTo>
                  <a:pt x="8281358" y="0"/>
                </a:lnTo>
                <a:lnTo>
                  <a:pt x="8281358" y="8229600"/>
                </a:lnTo>
                <a:lnTo>
                  <a:pt x="0" y="8229600"/>
                </a:lnTo>
                <a:lnTo>
                  <a:pt x="0" y="0"/>
                </a:lnTo>
                <a:close/>
              </a:path>
            </a:pathLst>
          </a:custGeom>
          <a:blipFill>
            <a:blip r:embed="rId3"/>
            <a:stretch>
              <a:fillRect/>
            </a:stretch>
          </a:blipFill>
        </p:spPr>
      </p:sp>
      <p:sp>
        <p:nvSpPr>
          <p:cNvPr id="4" name="Freeform 4"/>
          <p:cNvSpPr/>
          <p:nvPr/>
        </p:nvSpPr>
        <p:spPr>
          <a:xfrm>
            <a:off x="1028700" y="900893"/>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212178" y="7350151"/>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7340047"/>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212178" y="818566"/>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557057" y="8046990"/>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1310849" y="1596973"/>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3770241" y="2870239"/>
            <a:ext cx="10795840" cy="3671261"/>
          </a:xfrm>
          <a:prstGeom prst="rect">
            <a:avLst/>
          </a:prstGeom>
        </p:spPr>
        <p:txBody>
          <a:bodyPr lIns="0" tIns="0" rIns="0" bIns="0" rtlCol="0" anchor="t">
            <a:spAutoFit/>
          </a:bodyPr>
          <a:lstStyle/>
          <a:p>
            <a:pPr algn="ctr">
              <a:lnSpc>
                <a:spcPts val="9504"/>
              </a:lnSpc>
            </a:pPr>
            <a:r>
              <a:rPr lang="en-US" sz="8800" dirty="0">
                <a:solidFill>
                  <a:srgbClr val="FFFFFF"/>
                </a:solidFill>
                <a:latin typeface="Signika Bold"/>
              </a:rPr>
              <a:t>LMS</a:t>
            </a:r>
          </a:p>
          <a:p>
            <a:pPr algn="ctr">
              <a:lnSpc>
                <a:spcPts val="9504"/>
              </a:lnSpc>
            </a:pPr>
            <a:r>
              <a:rPr lang="en-US" sz="8800" dirty="0">
                <a:solidFill>
                  <a:srgbClr val="FFFFFF"/>
                </a:solidFill>
                <a:latin typeface="Signika Bold"/>
              </a:rPr>
              <a:t>APPLICATION</a:t>
            </a:r>
          </a:p>
          <a:p>
            <a:pPr algn="ctr">
              <a:lnSpc>
                <a:spcPts val="9504"/>
              </a:lnSpc>
            </a:pPr>
            <a:r>
              <a:rPr lang="en-US" sz="8800" dirty="0">
                <a:solidFill>
                  <a:srgbClr val="FFFFFF"/>
                </a:solidFill>
                <a:latin typeface="Signika Bold"/>
              </a:rPr>
              <a:t>LAUNCHING</a:t>
            </a:r>
          </a:p>
        </p:txBody>
      </p:sp>
      <p:sp>
        <p:nvSpPr>
          <p:cNvPr id="14" name="TextBox 14"/>
          <p:cNvSpPr txBox="1"/>
          <p:nvPr/>
        </p:nvSpPr>
        <p:spPr>
          <a:xfrm>
            <a:off x="6726248" y="6896516"/>
            <a:ext cx="4584601" cy="448818"/>
          </a:xfrm>
          <a:prstGeom prst="rect">
            <a:avLst/>
          </a:prstGeom>
        </p:spPr>
        <p:txBody>
          <a:bodyPr lIns="0" tIns="0" rIns="0" bIns="0" rtlCol="0" anchor="t">
            <a:spAutoFit/>
          </a:bodyPr>
          <a:lstStyle/>
          <a:p>
            <a:pPr algn="ctr">
              <a:lnSpc>
                <a:spcPts val="3456"/>
              </a:lnSpc>
            </a:pPr>
            <a:r>
              <a:rPr lang="en-US" sz="3200" dirty="0">
                <a:solidFill>
                  <a:srgbClr val="FFFFFF"/>
                </a:solidFill>
                <a:latin typeface="Mina"/>
              </a:rPr>
              <a:t>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0" y="2959087"/>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pSp>
        <p:nvGrpSpPr>
          <p:cNvPr id="13" name="Group 13"/>
          <p:cNvGrpSpPr/>
          <p:nvPr/>
        </p:nvGrpSpPr>
        <p:grpSpPr>
          <a:xfrm>
            <a:off x="2286000" y="3023229"/>
            <a:ext cx="4716351" cy="1663071"/>
            <a:chOff x="0" y="0"/>
            <a:chExt cx="1242167" cy="438011"/>
          </a:xfrm>
        </p:grpSpPr>
        <p:sp>
          <p:nvSpPr>
            <p:cNvPr id="14" name="Freeform 14"/>
            <p:cNvSpPr/>
            <p:nvPr/>
          </p:nvSpPr>
          <p:spPr>
            <a:xfrm>
              <a:off x="0" y="0"/>
              <a:ext cx="1242167" cy="438011"/>
            </a:xfrm>
            <a:custGeom>
              <a:avLst/>
              <a:gdLst/>
              <a:ahLst/>
              <a:cxnLst/>
              <a:rect l="l" t="t" r="r" b="b"/>
              <a:pathLst>
                <a:path w="1242167" h="438011">
                  <a:moveTo>
                    <a:pt x="82075" y="0"/>
                  </a:moveTo>
                  <a:lnTo>
                    <a:pt x="1160091" y="0"/>
                  </a:lnTo>
                  <a:cubicBezTo>
                    <a:pt x="1181859" y="0"/>
                    <a:pt x="1202735" y="8647"/>
                    <a:pt x="1218127" y="24039"/>
                  </a:cubicBezTo>
                  <a:cubicBezTo>
                    <a:pt x="1233519" y="39431"/>
                    <a:pt x="1242167" y="60308"/>
                    <a:pt x="1242167" y="82075"/>
                  </a:cubicBezTo>
                  <a:lnTo>
                    <a:pt x="1242167" y="355935"/>
                  </a:lnTo>
                  <a:cubicBezTo>
                    <a:pt x="1242167" y="401264"/>
                    <a:pt x="1205420" y="438011"/>
                    <a:pt x="1160091" y="438011"/>
                  </a:cubicBezTo>
                  <a:lnTo>
                    <a:pt x="82075" y="438011"/>
                  </a:lnTo>
                  <a:cubicBezTo>
                    <a:pt x="36746" y="438011"/>
                    <a:pt x="0" y="401264"/>
                    <a:pt x="0" y="355935"/>
                  </a:cubicBezTo>
                  <a:lnTo>
                    <a:pt x="0" y="82075"/>
                  </a:lnTo>
                  <a:cubicBezTo>
                    <a:pt x="0" y="36746"/>
                    <a:pt x="36746" y="0"/>
                    <a:pt x="82075" y="0"/>
                  </a:cubicBezTo>
                  <a:close/>
                </a:path>
              </a:pathLst>
            </a:custGeom>
            <a:solidFill>
              <a:srgbClr val="045174">
                <a:alpha val="80000"/>
              </a:srgbClr>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16" name="Group 16"/>
          <p:cNvGrpSpPr/>
          <p:nvPr/>
        </p:nvGrpSpPr>
        <p:grpSpPr>
          <a:xfrm>
            <a:off x="2373196" y="5067300"/>
            <a:ext cx="4716351" cy="1663071"/>
            <a:chOff x="0" y="0"/>
            <a:chExt cx="1242167" cy="438011"/>
          </a:xfrm>
        </p:grpSpPr>
        <p:sp>
          <p:nvSpPr>
            <p:cNvPr id="17" name="Freeform 17"/>
            <p:cNvSpPr/>
            <p:nvPr/>
          </p:nvSpPr>
          <p:spPr>
            <a:xfrm>
              <a:off x="0" y="0"/>
              <a:ext cx="1242167" cy="438011"/>
            </a:xfrm>
            <a:custGeom>
              <a:avLst/>
              <a:gdLst/>
              <a:ahLst/>
              <a:cxnLst/>
              <a:rect l="l" t="t" r="r" b="b"/>
              <a:pathLst>
                <a:path w="1242167" h="438011">
                  <a:moveTo>
                    <a:pt x="82075" y="0"/>
                  </a:moveTo>
                  <a:lnTo>
                    <a:pt x="1160091" y="0"/>
                  </a:lnTo>
                  <a:cubicBezTo>
                    <a:pt x="1181859" y="0"/>
                    <a:pt x="1202735" y="8647"/>
                    <a:pt x="1218127" y="24039"/>
                  </a:cubicBezTo>
                  <a:cubicBezTo>
                    <a:pt x="1233519" y="39431"/>
                    <a:pt x="1242167" y="60308"/>
                    <a:pt x="1242167" y="82075"/>
                  </a:cubicBezTo>
                  <a:lnTo>
                    <a:pt x="1242167" y="355935"/>
                  </a:lnTo>
                  <a:cubicBezTo>
                    <a:pt x="1242167" y="401264"/>
                    <a:pt x="1205420" y="438011"/>
                    <a:pt x="1160091" y="438011"/>
                  </a:cubicBezTo>
                  <a:lnTo>
                    <a:pt x="82075" y="438011"/>
                  </a:lnTo>
                  <a:cubicBezTo>
                    <a:pt x="36746" y="438011"/>
                    <a:pt x="0" y="401264"/>
                    <a:pt x="0" y="355935"/>
                  </a:cubicBezTo>
                  <a:lnTo>
                    <a:pt x="0" y="82075"/>
                  </a:lnTo>
                  <a:cubicBezTo>
                    <a:pt x="0" y="36746"/>
                    <a:pt x="36746" y="0"/>
                    <a:pt x="82075" y="0"/>
                  </a:cubicBezTo>
                  <a:close/>
                </a:path>
              </a:pathLst>
            </a:custGeom>
            <a:solidFill>
              <a:srgbClr val="045174">
                <a:alpha val="80000"/>
              </a:srgbClr>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19" name="Group 19"/>
          <p:cNvGrpSpPr/>
          <p:nvPr/>
        </p:nvGrpSpPr>
        <p:grpSpPr>
          <a:xfrm>
            <a:off x="2373196" y="7274124"/>
            <a:ext cx="4716351" cy="1663071"/>
            <a:chOff x="0" y="0"/>
            <a:chExt cx="1242167" cy="438011"/>
          </a:xfrm>
        </p:grpSpPr>
        <p:sp>
          <p:nvSpPr>
            <p:cNvPr id="20" name="Freeform 20"/>
            <p:cNvSpPr/>
            <p:nvPr/>
          </p:nvSpPr>
          <p:spPr>
            <a:xfrm>
              <a:off x="0" y="0"/>
              <a:ext cx="1242167" cy="438011"/>
            </a:xfrm>
            <a:custGeom>
              <a:avLst/>
              <a:gdLst/>
              <a:ahLst/>
              <a:cxnLst/>
              <a:rect l="l" t="t" r="r" b="b"/>
              <a:pathLst>
                <a:path w="1242167" h="438011">
                  <a:moveTo>
                    <a:pt x="82075" y="0"/>
                  </a:moveTo>
                  <a:lnTo>
                    <a:pt x="1160091" y="0"/>
                  </a:lnTo>
                  <a:cubicBezTo>
                    <a:pt x="1181859" y="0"/>
                    <a:pt x="1202735" y="8647"/>
                    <a:pt x="1218127" y="24039"/>
                  </a:cubicBezTo>
                  <a:cubicBezTo>
                    <a:pt x="1233519" y="39431"/>
                    <a:pt x="1242167" y="60308"/>
                    <a:pt x="1242167" y="82075"/>
                  </a:cubicBezTo>
                  <a:lnTo>
                    <a:pt x="1242167" y="355935"/>
                  </a:lnTo>
                  <a:cubicBezTo>
                    <a:pt x="1242167" y="401264"/>
                    <a:pt x="1205420" y="438011"/>
                    <a:pt x="1160091" y="438011"/>
                  </a:cubicBezTo>
                  <a:lnTo>
                    <a:pt x="82075" y="438011"/>
                  </a:lnTo>
                  <a:cubicBezTo>
                    <a:pt x="36746" y="438011"/>
                    <a:pt x="0" y="401264"/>
                    <a:pt x="0" y="355935"/>
                  </a:cubicBezTo>
                  <a:lnTo>
                    <a:pt x="0" y="82075"/>
                  </a:lnTo>
                  <a:cubicBezTo>
                    <a:pt x="0" y="36746"/>
                    <a:pt x="36746" y="0"/>
                    <a:pt x="82075" y="0"/>
                  </a:cubicBezTo>
                  <a:close/>
                </a:path>
              </a:pathLst>
            </a:custGeom>
            <a:solidFill>
              <a:srgbClr val="045174">
                <a:alpha val="80000"/>
              </a:srgbClr>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25" name="TextBox 25"/>
          <p:cNvSpPr txBox="1"/>
          <p:nvPr/>
        </p:nvSpPr>
        <p:spPr>
          <a:xfrm>
            <a:off x="4943325" y="517394"/>
            <a:ext cx="8544075" cy="2013115"/>
          </a:xfrm>
          <a:prstGeom prst="rect">
            <a:avLst/>
          </a:prstGeom>
        </p:spPr>
        <p:txBody>
          <a:bodyPr lIns="0" tIns="0" rIns="0" bIns="0" rtlCol="0" anchor="t">
            <a:spAutoFit/>
          </a:bodyPr>
          <a:lstStyle/>
          <a:p>
            <a:pPr algn="ctr">
              <a:lnSpc>
                <a:spcPts val="7776"/>
              </a:lnSpc>
            </a:pPr>
            <a:r>
              <a:rPr lang="en-US" sz="7200" dirty="0">
                <a:solidFill>
                  <a:srgbClr val="FFFFFF"/>
                </a:solidFill>
                <a:latin typeface="Signika Bold"/>
              </a:rPr>
              <a:t>FEATURE</a:t>
            </a:r>
          </a:p>
          <a:p>
            <a:pPr algn="ctr">
              <a:lnSpc>
                <a:spcPts val="7776"/>
              </a:lnSpc>
            </a:pPr>
            <a:r>
              <a:rPr lang="en-US" sz="7200" dirty="0">
                <a:solidFill>
                  <a:srgbClr val="FFFFFF"/>
                </a:solidFill>
                <a:latin typeface="Signika Bold"/>
              </a:rPr>
              <a:t>FOR USERS</a:t>
            </a:r>
          </a:p>
        </p:txBody>
      </p:sp>
      <p:sp>
        <p:nvSpPr>
          <p:cNvPr id="26" name="TextBox 26"/>
          <p:cNvSpPr txBox="1"/>
          <p:nvPr/>
        </p:nvSpPr>
        <p:spPr>
          <a:xfrm>
            <a:off x="2917993" y="3691128"/>
            <a:ext cx="3839344" cy="390684"/>
          </a:xfrm>
          <a:prstGeom prst="rect">
            <a:avLst/>
          </a:prstGeom>
        </p:spPr>
        <p:txBody>
          <a:bodyPr lIns="0" tIns="0" rIns="0" bIns="0" rtlCol="0" anchor="t">
            <a:spAutoFit/>
          </a:bodyPr>
          <a:lstStyle/>
          <a:p>
            <a:pPr algn="ctr">
              <a:lnSpc>
                <a:spcPts val="3023"/>
              </a:lnSpc>
            </a:pPr>
            <a:r>
              <a:rPr lang="en-US" sz="2799" dirty="0">
                <a:solidFill>
                  <a:srgbClr val="FFFFFF"/>
                </a:solidFill>
                <a:latin typeface="Signika Bold"/>
              </a:rPr>
              <a:t>Course Overview</a:t>
            </a:r>
          </a:p>
        </p:txBody>
      </p:sp>
      <p:sp>
        <p:nvSpPr>
          <p:cNvPr id="28" name="TextBox 28"/>
          <p:cNvSpPr txBox="1"/>
          <p:nvPr/>
        </p:nvSpPr>
        <p:spPr>
          <a:xfrm>
            <a:off x="2838003" y="5786358"/>
            <a:ext cx="4019997" cy="390684"/>
          </a:xfrm>
          <a:prstGeom prst="rect">
            <a:avLst/>
          </a:prstGeom>
        </p:spPr>
        <p:txBody>
          <a:bodyPr wrap="square" lIns="0" tIns="0" rIns="0" bIns="0" rtlCol="0" anchor="t">
            <a:spAutoFit/>
          </a:bodyPr>
          <a:lstStyle/>
          <a:p>
            <a:pPr algn="ctr">
              <a:lnSpc>
                <a:spcPts val="3023"/>
              </a:lnSpc>
            </a:pPr>
            <a:r>
              <a:rPr lang="en-US" sz="2799" dirty="0">
                <a:solidFill>
                  <a:srgbClr val="FFFFFF"/>
                </a:solidFill>
                <a:latin typeface="Signika Bold"/>
              </a:rPr>
              <a:t>Access lecture Materials</a:t>
            </a:r>
          </a:p>
        </p:txBody>
      </p:sp>
      <p:sp>
        <p:nvSpPr>
          <p:cNvPr id="30" name="TextBox 30"/>
          <p:cNvSpPr txBox="1"/>
          <p:nvPr/>
        </p:nvSpPr>
        <p:spPr>
          <a:xfrm>
            <a:off x="3048000" y="7658100"/>
            <a:ext cx="3452366" cy="775405"/>
          </a:xfrm>
          <a:prstGeom prst="rect">
            <a:avLst/>
          </a:prstGeom>
        </p:spPr>
        <p:txBody>
          <a:bodyPr lIns="0" tIns="0" rIns="0" bIns="0" rtlCol="0" anchor="t">
            <a:spAutoFit/>
          </a:bodyPr>
          <a:lstStyle/>
          <a:p>
            <a:pPr algn="ctr">
              <a:lnSpc>
                <a:spcPts val="3023"/>
              </a:lnSpc>
            </a:pPr>
            <a:r>
              <a:rPr lang="en-US" sz="2799" dirty="0">
                <a:solidFill>
                  <a:srgbClr val="FFFFFF"/>
                </a:solidFill>
                <a:latin typeface="Signika Bold"/>
              </a:rPr>
              <a:t>Access exam and lecture schedules</a:t>
            </a:r>
          </a:p>
        </p:txBody>
      </p:sp>
      <p:sp>
        <p:nvSpPr>
          <p:cNvPr id="34" name="Freeform 34"/>
          <p:cNvSpPr/>
          <p:nvPr/>
        </p:nvSpPr>
        <p:spPr>
          <a:xfrm>
            <a:off x="15177577" y="7558580"/>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7" name="Group 13">
            <a:extLst>
              <a:ext uri="{FF2B5EF4-FFF2-40B4-BE49-F238E27FC236}">
                <a16:creationId xmlns:a16="http://schemas.microsoft.com/office/drawing/2014/main" id="{C9919A51-87D2-C761-5D01-033504D95E65}"/>
              </a:ext>
            </a:extLst>
          </p:cNvPr>
          <p:cNvGrpSpPr/>
          <p:nvPr/>
        </p:nvGrpSpPr>
        <p:grpSpPr>
          <a:xfrm>
            <a:off x="11811000" y="3039534"/>
            <a:ext cx="4716351" cy="1663071"/>
            <a:chOff x="0" y="0"/>
            <a:chExt cx="1242167" cy="438011"/>
          </a:xfrm>
        </p:grpSpPr>
        <p:sp>
          <p:nvSpPr>
            <p:cNvPr id="38" name="Freeform 14">
              <a:extLst>
                <a:ext uri="{FF2B5EF4-FFF2-40B4-BE49-F238E27FC236}">
                  <a16:creationId xmlns:a16="http://schemas.microsoft.com/office/drawing/2014/main" id="{9AD1FF75-C9E3-101E-5FA4-B554EAFAB482}"/>
                </a:ext>
              </a:extLst>
            </p:cNvPr>
            <p:cNvSpPr/>
            <p:nvPr/>
          </p:nvSpPr>
          <p:spPr>
            <a:xfrm>
              <a:off x="0" y="0"/>
              <a:ext cx="1242167" cy="438011"/>
            </a:xfrm>
            <a:custGeom>
              <a:avLst/>
              <a:gdLst/>
              <a:ahLst/>
              <a:cxnLst/>
              <a:rect l="l" t="t" r="r" b="b"/>
              <a:pathLst>
                <a:path w="1242167" h="438011">
                  <a:moveTo>
                    <a:pt x="82075" y="0"/>
                  </a:moveTo>
                  <a:lnTo>
                    <a:pt x="1160091" y="0"/>
                  </a:lnTo>
                  <a:cubicBezTo>
                    <a:pt x="1181859" y="0"/>
                    <a:pt x="1202735" y="8647"/>
                    <a:pt x="1218127" y="24039"/>
                  </a:cubicBezTo>
                  <a:cubicBezTo>
                    <a:pt x="1233519" y="39431"/>
                    <a:pt x="1242167" y="60308"/>
                    <a:pt x="1242167" y="82075"/>
                  </a:cubicBezTo>
                  <a:lnTo>
                    <a:pt x="1242167" y="355935"/>
                  </a:lnTo>
                  <a:cubicBezTo>
                    <a:pt x="1242167" y="401264"/>
                    <a:pt x="1205420" y="438011"/>
                    <a:pt x="1160091" y="438011"/>
                  </a:cubicBezTo>
                  <a:lnTo>
                    <a:pt x="82075" y="438011"/>
                  </a:lnTo>
                  <a:cubicBezTo>
                    <a:pt x="36746" y="438011"/>
                    <a:pt x="0" y="401264"/>
                    <a:pt x="0" y="355935"/>
                  </a:cubicBezTo>
                  <a:lnTo>
                    <a:pt x="0" y="82075"/>
                  </a:lnTo>
                  <a:cubicBezTo>
                    <a:pt x="0" y="36746"/>
                    <a:pt x="36746" y="0"/>
                    <a:pt x="82075" y="0"/>
                  </a:cubicBezTo>
                  <a:close/>
                </a:path>
              </a:pathLst>
            </a:custGeom>
            <a:solidFill>
              <a:srgbClr val="045174">
                <a:alpha val="80000"/>
              </a:srgbClr>
            </a:solidFill>
          </p:spPr>
        </p:sp>
        <p:sp>
          <p:nvSpPr>
            <p:cNvPr id="39" name="TextBox 15">
              <a:extLst>
                <a:ext uri="{FF2B5EF4-FFF2-40B4-BE49-F238E27FC236}">
                  <a16:creationId xmlns:a16="http://schemas.microsoft.com/office/drawing/2014/main" id="{8AD03C39-085B-C78A-2EEA-599FDF3168F1}"/>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40" name="Group 16">
            <a:extLst>
              <a:ext uri="{FF2B5EF4-FFF2-40B4-BE49-F238E27FC236}">
                <a16:creationId xmlns:a16="http://schemas.microsoft.com/office/drawing/2014/main" id="{2B5E2D75-8B20-9ABF-971E-559D6A5EACF4}"/>
              </a:ext>
            </a:extLst>
          </p:cNvPr>
          <p:cNvGrpSpPr/>
          <p:nvPr/>
        </p:nvGrpSpPr>
        <p:grpSpPr>
          <a:xfrm>
            <a:off x="11898196" y="5083605"/>
            <a:ext cx="4716351" cy="1663071"/>
            <a:chOff x="0" y="0"/>
            <a:chExt cx="1242167" cy="438011"/>
          </a:xfrm>
        </p:grpSpPr>
        <p:sp>
          <p:nvSpPr>
            <p:cNvPr id="41" name="Freeform 17">
              <a:extLst>
                <a:ext uri="{FF2B5EF4-FFF2-40B4-BE49-F238E27FC236}">
                  <a16:creationId xmlns:a16="http://schemas.microsoft.com/office/drawing/2014/main" id="{DA838CE8-AD5B-E9A7-970F-044362894B89}"/>
                </a:ext>
              </a:extLst>
            </p:cNvPr>
            <p:cNvSpPr/>
            <p:nvPr/>
          </p:nvSpPr>
          <p:spPr>
            <a:xfrm>
              <a:off x="0" y="0"/>
              <a:ext cx="1242167" cy="438011"/>
            </a:xfrm>
            <a:custGeom>
              <a:avLst/>
              <a:gdLst/>
              <a:ahLst/>
              <a:cxnLst/>
              <a:rect l="l" t="t" r="r" b="b"/>
              <a:pathLst>
                <a:path w="1242167" h="438011">
                  <a:moveTo>
                    <a:pt x="82075" y="0"/>
                  </a:moveTo>
                  <a:lnTo>
                    <a:pt x="1160091" y="0"/>
                  </a:lnTo>
                  <a:cubicBezTo>
                    <a:pt x="1181859" y="0"/>
                    <a:pt x="1202735" y="8647"/>
                    <a:pt x="1218127" y="24039"/>
                  </a:cubicBezTo>
                  <a:cubicBezTo>
                    <a:pt x="1233519" y="39431"/>
                    <a:pt x="1242167" y="60308"/>
                    <a:pt x="1242167" y="82075"/>
                  </a:cubicBezTo>
                  <a:lnTo>
                    <a:pt x="1242167" y="355935"/>
                  </a:lnTo>
                  <a:cubicBezTo>
                    <a:pt x="1242167" y="401264"/>
                    <a:pt x="1205420" y="438011"/>
                    <a:pt x="1160091" y="438011"/>
                  </a:cubicBezTo>
                  <a:lnTo>
                    <a:pt x="82075" y="438011"/>
                  </a:lnTo>
                  <a:cubicBezTo>
                    <a:pt x="36746" y="438011"/>
                    <a:pt x="0" y="401264"/>
                    <a:pt x="0" y="355935"/>
                  </a:cubicBezTo>
                  <a:lnTo>
                    <a:pt x="0" y="82075"/>
                  </a:lnTo>
                  <a:cubicBezTo>
                    <a:pt x="0" y="36746"/>
                    <a:pt x="36746" y="0"/>
                    <a:pt x="82075" y="0"/>
                  </a:cubicBezTo>
                  <a:close/>
                </a:path>
              </a:pathLst>
            </a:custGeom>
            <a:solidFill>
              <a:srgbClr val="045174">
                <a:alpha val="80000"/>
              </a:srgbClr>
            </a:solidFill>
          </p:spPr>
        </p:sp>
        <p:sp>
          <p:nvSpPr>
            <p:cNvPr id="42" name="TextBox 18">
              <a:extLst>
                <a:ext uri="{FF2B5EF4-FFF2-40B4-BE49-F238E27FC236}">
                  <a16:creationId xmlns:a16="http://schemas.microsoft.com/office/drawing/2014/main" id="{35413CE1-7551-8766-B0CB-87A90438A226}"/>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43" name="Group 19">
            <a:extLst>
              <a:ext uri="{FF2B5EF4-FFF2-40B4-BE49-F238E27FC236}">
                <a16:creationId xmlns:a16="http://schemas.microsoft.com/office/drawing/2014/main" id="{33AEA312-9EA3-8325-CD8B-9B1507689862}"/>
              </a:ext>
            </a:extLst>
          </p:cNvPr>
          <p:cNvGrpSpPr/>
          <p:nvPr/>
        </p:nvGrpSpPr>
        <p:grpSpPr>
          <a:xfrm>
            <a:off x="11898196" y="7290429"/>
            <a:ext cx="4716351" cy="1663071"/>
            <a:chOff x="0" y="0"/>
            <a:chExt cx="1242167" cy="438011"/>
          </a:xfrm>
        </p:grpSpPr>
        <p:sp>
          <p:nvSpPr>
            <p:cNvPr id="44" name="Freeform 20">
              <a:extLst>
                <a:ext uri="{FF2B5EF4-FFF2-40B4-BE49-F238E27FC236}">
                  <a16:creationId xmlns:a16="http://schemas.microsoft.com/office/drawing/2014/main" id="{FFB3309C-BA1E-E642-E3BF-677F7B4ABDD9}"/>
                </a:ext>
              </a:extLst>
            </p:cNvPr>
            <p:cNvSpPr/>
            <p:nvPr/>
          </p:nvSpPr>
          <p:spPr>
            <a:xfrm>
              <a:off x="0" y="0"/>
              <a:ext cx="1242167" cy="438011"/>
            </a:xfrm>
            <a:custGeom>
              <a:avLst/>
              <a:gdLst/>
              <a:ahLst/>
              <a:cxnLst/>
              <a:rect l="l" t="t" r="r" b="b"/>
              <a:pathLst>
                <a:path w="1242167" h="438011">
                  <a:moveTo>
                    <a:pt x="82075" y="0"/>
                  </a:moveTo>
                  <a:lnTo>
                    <a:pt x="1160091" y="0"/>
                  </a:lnTo>
                  <a:cubicBezTo>
                    <a:pt x="1181859" y="0"/>
                    <a:pt x="1202735" y="8647"/>
                    <a:pt x="1218127" y="24039"/>
                  </a:cubicBezTo>
                  <a:cubicBezTo>
                    <a:pt x="1233519" y="39431"/>
                    <a:pt x="1242167" y="60308"/>
                    <a:pt x="1242167" y="82075"/>
                  </a:cubicBezTo>
                  <a:lnTo>
                    <a:pt x="1242167" y="355935"/>
                  </a:lnTo>
                  <a:cubicBezTo>
                    <a:pt x="1242167" y="401264"/>
                    <a:pt x="1205420" y="438011"/>
                    <a:pt x="1160091" y="438011"/>
                  </a:cubicBezTo>
                  <a:lnTo>
                    <a:pt x="82075" y="438011"/>
                  </a:lnTo>
                  <a:cubicBezTo>
                    <a:pt x="36746" y="438011"/>
                    <a:pt x="0" y="401264"/>
                    <a:pt x="0" y="355935"/>
                  </a:cubicBezTo>
                  <a:lnTo>
                    <a:pt x="0" y="82075"/>
                  </a:lnTo>
                  <a:cubicBezTo>
                    <a:pt x="0" y="36746"/>
                    <a:pt x="36746" y="0"/>
                    <a:pt x="82075" y="0"/>
                  </a:cubicBezTo>
                  <a:close/>
                </a:path>
              </a:pathLst>
            </a:custGeom>
            <a:solidFill>
              <a:srgbClr val="045174">
                <a:alpha val="80000"/>
              </a:srgbClr>
            </a:solidFill>
          </p:spPr>
        </p:sp>
        <p:sp>
          <p:nvSpPr>
            <p:cNvPr id="45" name="TextBox 21">
              <a:extLst>
                <a:ext uri="{FF2B5EF4-FFF2-40B4-BE49-F238E27FC236}">
                  <a16:creationId xmlns:a16="http://schemas.microsoft.com/office/drawing/2014/main" id="{58941FFC-3827-C49C-87F3-9336714FCB0F}"/>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46" name="TextBox 26">
            <a:extLst>
              <a:ext uri="{FF2B5EF4-FFF2-40B4-BE49-F238E27FC236}">
                <a16:creationId xmlns:a16="http://schemas.microsoft.com/office/drawing/2014/main" id="{9227563C-F8BE-9F29-6F78-40A953329F14}"/>
              </a:ext>
            </a:extLst>
          </p:cNvPr>
          <p:cNvSpPr txBox="1"/>
          <p:nvPr/>
        </p:nvSpPr>
        <p:spPr>
          <a:xfrm>
            <a:off x="12268200" y="3695700"/>
            <a:ext cx="3839344" cy="390684"/>
          </a:xfrm>
          <a:prstGeom prst="rect">
            <a:avLst/>
          </a:prstGeom>
        </p:spPr>
        <p:txBody>
          <a:bodyPr lIns="0" tIns="0" rIns="0" bIns="0" rtlCol="0" anchor="t">
            <a:spAutoFit/>
          </a:bodyPr>
          <a:lstStyle/>
          <a:p>
            <a:pPr algn="ctr">
              <a:lnSpc>
                <a:spcPts val="3023"/>
              </a:lnSpc>
            </a:pPr>
            <a:r>
              <a:rPr lang="en-US" sz="2799" dirty="0">
                <a:solidFill>
                  <a:srgbClr val="FFFFFF"/>
                </a:solidFill>
                <a:latin typeface="Signika Bold"/>
              </a:rPr>
              <a:t>Calendar view</a:t>
            </a:r>
          </a:p>
        </p:txBody>
      </p:sp>
      <p:sp>
        <p:nvSpPr>
          <p:cNvPr id="47" name="TextBox 28">
            <a:extLst>
              <a:ext uri="{FF2B5EF4-FFF2-40B4-BE49-F238E27FC236}">
                <a16:creationId xmlns:a16="http://schemas.microsoft.com/office/drawing/2014/main" id="{4E48588C-51C5-82D1-B70A-0BBBB2B67375}"/>
              </a:ext>
            </a:extLst>
          </p:cNvPr>
          <p:cNvSpPr txBox="1"/>
          <p:nvPr/>
        </p:nvSpPr>
        <p:spPr>
          <a:xfrm>
            <a:off x="12530189" y="5596128"/>
            <a:ext cx="3091654" cy="385572"/>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DATA PREVIEW</a:t>
            </a:r>
          </a:p>
        </p:txBody>
      </p:sp>
      <p:sp>
        <p:nvSpPr>
          <p:cNvPr id="48" name="TextBox 30">
            <a:extLst>
              <a:ext uri="{FF2B5EF4-FFF2-40B4-BE49-F238E27FC236}">
                <a16:creationId xmlns:a16="http://schemas.microsoft.com/office/drawing/2014/main" id="{1D396F87-662A-41B3-152B-4BE9ABC8B5CD}"/>
              </a:ext>
            </a:extLst>
          </p:cNvPr>
          <p:cNvSpPr txBox="1"/>
          <p:nvPr/>
        </p:nvSpPr>
        <p:spPr>
          <a:xfrm>
            <a:off x="12530189" y="7958328"/>
            <a:ext cx="3452366" cy="385572"/>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CALCULATION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3" name="Freeform 3"/>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4" name="TextBox 4"/>
          <p:cNvSpPr txBox="1"/>
          <p:nvPr/>
        </p:nvSpPr>
        <p:spPr>
          <a:xfrm>
            <a:off x="5108966" y="4468939"/>
            <a:ext cx="8070068" cy="1463421"/>
          </a:xfrm>
          <a:prstGeom prst="rect">
            <a:avLst/>
          </a:prstGeom>
        </p:spPr>
        <p:txBody>
          <a:bodyPr lIns="0" tIns="0" rIns="0" bIns="0" rtlCol="0" anchor="t">
            <a:spAutoFit/>
          </a:bodyPr>
          <a:lstStyle/>
          <a:p>
            <a:pPr algn="ctr">
              <a:lnSpc>
                <a:spcPts val="11232"/>
              </a:lnSpc>
            </a:pPr>
            <a:r>
              <a:rPr lang="en-US" sz="10400" dirty="0">
                <a:solidFill>
                  <a:srgbClr val="FFFFFF"/>
                </a:solidFill>
                <a:latin typeface="Signika Bold"/>
              </a:rPr>
              <a:t>Q &amp; A</a:t>
            </a:r>
          </a:p>
        </p:txBody>
      </p:sp>
      <p:sp>
        <p:nvSpPr>
          <p:cNvPr id="5" name="Freeform 5"/>
          <p:cNvSpPr/>
          <p:nvPr/>
        </p:nvSpPr>
        <p:spPr>
          <a:xfrm>
            <a:off x="1028700" y="900893"/>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212178" y="7350151"/>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28700" y="7340047"/>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212178" y="818566"/>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805691" y="6440636"/>
            <a:ext cx="899411" cy="899411"/>
          </a:xfrm>
          <a:custGeom>
            <a:avLst/>
            <a:gdLst/>
            <a:ahLst/>
            <a:cxnLst/>
            <a:rect l="l" t="t" r="r" b="b"/>
            <a:pathLst>
              <a:path w="899411" h="899411">
                <a:moveTo>
                  <a:pt x="0" y="0"/>
                </a:moveTo>
                <a:lnTo>
                  <a:pt x="899411" y="0"/>
                </a:lnTo>
                <a:lnTo>
                  <a:pt x="899411" y="899411"/>
                </a:lnTo>
                <a:lnTo>
                  <a:pt x="0" y="899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2898109" y="2653554"/>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4294862" y="2653554"/>
            <a:ext cx="1921068" cy="586799"/>
          </a:xfrm>
          <a:custGeom>
            <a:avLst/>
            <a:gdLst/>
            <a:ahLst/>
            <a:cxnLst/>
            <a:rect l="l" t="t" r="r" b="b"/>
            <a:pathLst>
              <a:path w="1921068" h="586799">
                <a:moveTo>
                  <a:pt x="0" y="0"/>
                </a:moveTo>
                <a:lnTo>
                  <a:pt x="1921068" y="0"/>
                </a:lnTo>
                <a:lnTo>
                  <a:pt x="1921068" y="586798"/>
                </a:lnTo>
                <a:lnTo>
                  <a:pt x="0" y="5867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2836986" y="6348574"/>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2670349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3" name="Freeform 3"/>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4" name="TextBox 4"/>
          <p:cNvSpPr txBox="1"/>
          <p:nvPr/>
        </p:nvSpPr>
        <p:spPr>
          <a:xfrm>
            <a:off x="5108966" y="4468939"/>
            <a:ext cx="8070068" cy="1463421"/>
          </a:xfrm>
          <a:prstGeom prst="rect">
            <a:avLst/>
          </a:prstGeom>
        </p:spPr>
        <p:txBody>
          <a:bodyPr lIns="0" tIns="0" rIns="0" bIns="0" rtlCol="0" anchor="t">
            <a:spAutoFit/>
          </a:bodyPr>
          <a:lstStyle/>
          <a:p>
            <a:pPr algn="ctr">
              <a:lnSpc>
                <a:spcPts val="11232"/>
              </a:lnSpc>
            </a:pPr>
            <a:r>
              <a:rPr lang="en-US" sz="10400">
                <a:solidFill>
                  <a:srgbClr val="FFFFFF"/>
                </a:solidFill>
                <a:latin typeface="Signika Bold"/>
              </a:rPr>
              <a:t>THANK YOU</a:t>
            </a:r>
          </a:p>
        </p:txBody>
      </p:sp>
      <p:sp>
        <p:nvSpPr>
          <p:cNvPr id="5" name="Freeform 5"/>
          <p:cNvSpPr/>
          <p:nvPr/>
        </p:nvSpPr>
        <p:spPr>
          <a:xfrm>
            <a:off x="1028700" y="900893"/>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212178" y="7350151"/>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28700" y="7340047"/>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212178" y="818566"/>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805691" y="6440636"/>
            <a:ext cx="899411" cy="899411"/>
          </a:xfrm>
          <a:custGeom>
            <a:avLst/>
            <a:gdLst/>
            <a:ahLst/>
            <a:cxnLst/>
            <a:rect l="l" t="t" r="r" b="b"/>
            <a:pathLst>
              <a:path w="899411" h="899411">
                <a:moveTo>
                  <a:pt x="0" y="0"/>
                </a:moveTo>
                <a:lnTo>
                  <a:pt x="899411" y="0"/>
                </a:lnTo>
                <a:lnTo>
                  <a:pt x="899411" y="899411"/>
                </a:lnTo>
                <a:lnTo>
                  <a:pt x="0" y="899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2898109" y="2653554"/>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4294862" y="2653554"/>
            <a:ext cx="1921068" cy="586799"/>
          </a:xfrm>
          <a:custGeom>
            <a:avLst/>
            <a:gdLst/>
            <a:ahLst/>
            <a:cxnLst/>
            <a:rect l="l" t="t" r="r" b="b"/>
            <a:pathLst>
              <a:path w="1921068" h="586799">
                <a:moveTo>
                  <a:pt x="0" y="0"/>
                </a:moveTo>
                <a:lnTo>
                  <a:pt x="1921068" y="0"/>
                </a:lnTo>
                <a:lnTo>
                  <a:pt x="1921068" y="586798"/>
                </a:lnTo>
                <a:lnTo>
                  <a:pt x="0" y="5867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2836986" y="6348574"/>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346409" y="461284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3">
              <a:alphaModFix amt="80000"/>
            </a:blip>
            <a:stretch>
              <a:fillRect/>
            </a:stretch>
          </a:blipFill>
        </p:spPr>
      </p:sp>
      <p:sp>
        <p:nvSpPr>
          <p:cNvPr id="3" name="Freeform 3"/>
          <p:cNvSpPr/>
          <p:nvPr/>
        </p:nvSpPr>
        <p:spPr>
          <a:xfrm>
            <a:off x="15889138" y="408356"/>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77405" y="408356"/>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2368410" y="4290739"/>
            <a:ext cx="12947790" cy="2070557"/>
            <a:chOff x="0" y="0"/>
            <a:chExt cx="3246299" cy="545332"/>
          </a:xfrm>
        </p:grpSpPr>
        <p:sp>
          <p:nvSpPr>
            <p:cNvPr id="6" name="Freeform 6"/>
            <p:cNvSpPr/>
            <p:nvPr/>
          </p:nvSpPr>
          <p:spPr>
            <a:xfrm>
              <a:off x="0" y="0"/>
              <a:ext cx="3246299" cy="545332"/>
            </a:xfrm>
            <a:custGeom>
              <a:avLst/>
              <a:gdLst/>
              <a:ahLst/>
              <a:cxnLst/>
              <a:rect l="l" t="t" r="r" b="b"/>
              <a:pathLst>
                <a:path w="3246299" h="545332">
                  <a:moveTo>
                    <a:pt x="31405" y="0"/>
                  </a:moveTo>
                  <a:lnTo>
                    <a:pt x="3214893" y="0"/>
                  </a:lnTo>
                  <a:cubicBezTo>
                    <a:pt x="3223223" y="0"/>
                    <a:pt x="3231211" y="3309"/>
                    <a:pt x="3237100" y="9198"/>
                  </a:cubicBezTo>
                  <a:cubicBezTo>
                    <a:pt x="3242990" y="15088"/>
                    <a:pt x="3246299" y="23076"/>
                    <a:pt x="3246299" y="31405"/>
                  </a:cubicBezTo>
                  <a:lnTo>
                    <a:pt x="3246299" y="513927"/>
                  </a:lnTo>
                  <a:cubicBezTo>
                    <a:pt x="3246299" y="531271"/>
                    <a:pt x="3232238" y="545332"/>
                    <a:pt x="3214893" y="545332"/>
                  </a:cubicBezTo>
                  <a:lnTo>
                    <a:pt x="31405" y="545332"/>
                  </a:lnTo>
                  <a:cubicBezTo>
                    <a:pt x="14061" y="545332"/>
                    <a:pt x="0" y="531271"/>
                    <a:pt x="0" y="513927"/>
                  </a:cubicBezTo>
                  <a:lnTo>
                    <a:pt x="0" y="31405"/>
                  </a:lnTo>
                  <a:cubicBezTo>
                    <a:pt x="0" y="14061"/>
                    <a:pt x="14061" y="0"/>
                    <a:pt x="31405" y="0"/>
                  </a:cubicBezTo>
                  <a:close/>
                </a:path>
              </a:pathLst>
            </a:custGeom>
            <a:solidFill>
              <a:srgbClr val="045174">
                <a:alpha val="80000"/>
              </a:srgbClr>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18" name="Freeform 18"/>
          <p:cNvSpPr/>
          <p:nvPr/>
        </p:nvSpPr>
        <p:spPr>
          <a:xfrm>
            <a:off x="838200" y="7618759"/>
            <a:ext cx="1866797" cy="1831288"/>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5693814" y="7761751"/>
            <a:ext cx="1611871" cy="1654781"/>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4400907" y="783789"/>
            <a:ext cx="9381333" cy="907161"/>
          </a:xfrm>
          <a:prstGeom prst="rect">
            <a:avLst/>
          </a:prstGeom>
        </p:spPr>
        <p:txBody>
          <a:bodyPr lIns="0" tIns="0" rIns="0" bIns="0" rtlCol="0" anchor="t">
            <a:spAutoFit/>
          </a:bodyPr>
          <a:lstStyle/>
          <a:p>
            <a:pPr algn="ctr">
              <a:lnSpc>
                <a:spcPts val="6911"/>
              </a:lnSpc>
            </a:pPr>
            <a:r>
              <a:rPr lang="en-US" sz="6399" dirty="0">
                <a:solidFill>
                  <a:srgbClr val="FFFFFF"/>
                </a:solidFill>
                <a:latin typeface="Signika Bold"/>
              </a:rPr>
              <a:t>OUR TEAM</a:t>
            </a:r>
          </a:p>
        </p:txBody>
      </p:sp>
      <p:sp>
        <p:nvSpPr>
          <p:cNvPr id="21" name="TextBox 21"/>
          <p:cNvSpPr txBox="1"/>
          <p:nvPr/>
        </p:nvSpPr>
        <p:spPr>
          <a:xfrm>
            <a:off x="2438400" y="5533603"/>
            <a:ext cx="3050347" cy="371897"/>
          </a:xfrm>
          <a:prstGeom prst="rect">
            <a:avLst/>
          </a:prstGeom>
        </p:spPr>
        <p:txBody>
          <a:bodyPr lIns="0" tIns="0" rIns="0" bIns="0" rtlCol="0" anchor="t">
            <a:spAutoFit/>
          </a:bodyPr>
          <a:lstStyle/>
          <a:p>
            <a:pPr algn="ctr">
              <a:lnSpc>
                <a:spcPts val="2940"/>
              </a:lnSpc>
            </a:pPr>
            <a:r>
              <a:rPr lang="en-US" sz="2100" dirty="0" err="1">
                <a:solidFill>
                  <a:srgbClr val="FFFFFF"/>
                </a:solidFill>
                <a:latin typeface="Mina Bold"/>
              </a:rPr>
              <a:t>Ravindu</a:t>
            </a:r>
            <a:r>
              <a:rPr lang="en-US" sz="2100" dirty="0">
                <a:solidFill>
                  <a:srgbClr val="FFFFFF"/>
                </a:solidFill>
                <a:latin typeface="Mina Bold"/>
              </a:rPr>
              <a:t> </a:t>
            </a:r>
            <a:r>
              <a:rPr lang="en-US" sz="2100" dirty="0" err="1">
                <a:solidFill>
                  <a:srgbClr val="FFFFFF"/>
                </a:solidFill>
                <a:latin typeface="Mina Bold"/>
              </a:rPr>
              <a:t>Mallikarachchi</a:t>
            </a:r>
            <a:endParaRPr lang="en-US" sz="2100" dirty="0">
              <a:solidFill>
                <a:srgbClr val="FFFFFF"/>
              </a:solidFill>
              <a:latin typeface="Mina Bold"/>
            </a:endParaRPr>
          </a:p>
        </p:txBody>
      </p:sp>
      <p:grpSp>
        <p:nvGrpSpPr>
          <p:cNvPr id="25" name="Group 8">
            <a:extLst>
              <a:ext uri="{FF2B5EF4-FFF2-40B4-BE49-F238E27FC236}">
                <a16:creationId xmlns:a16="http://schemas.microsoft.com/office/drawing/2014/main" id="{EB82A3F6-1363-8827-EC70-99B7226CE143}"/>
              </a:ext>
            </a:extLst>
          </p:cNvPr>
          <p:cNvGrpSpPr>
            <a:grpSpLocks noChangeAspect="1"/>
          </p:cNvGrpSpPr>
          <p:nvPr/>
        </p:nvGrpSpPr>
        <p:grpSpPr>
          <a:xfrm>
            <a:off x="7008054" y="3140924"/>
            <a:ext cx="2286000" cy="2286000"/>
            <a:chOff x="0" y="0"/>
            <a:chExt cx="6350000" cy="6350000"/>
          </a:xfrm>
        </p:grpSpPr>
        <p:sp>
          <p:nvSpPr>
            <p:cNvPr id="26" name="Freeform 9">
              <a:extLst>
                <a:ext uri="{FF2B5EF4-FFF2-40B4-BE49-F238E27FC236}">
                  <a16:creationId xmlns:a16="http://schemas.microsoft.com/office/drawing/2014/main" id="{0DDA61A1-BB84-5C2B-6596-50167C1D7D18}"/>
                </a:ext>
              </a:extLst>
            </p:cNvPr>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b="-50564"/>
              </a:stretch>
            </a:blipFill>
          </p:spPr>
        </p:sp>
      </p:grpSp>
      <p:sp>
        <p:nvSpPr>
          <p:cNvPr id="28" name="TextBox 21">
            <a:extLst>
              <a:ext uri="{FF2B5EF4-FFF2-40B4-BE49-F238E27FC236}">
                <a16:creationId xmlns:a16="http://schemas.microsoft.com/office/drawing/2014/main" id="{330EFF21-3239-DEF3-F1FA-39D35228E13F}"/>
              </a:ext>
            </a:extLst>
          </p:cNvPr>
          <p:cNvSpPr txBox="1"/>
          <p:nvPr/>
        </p:nvSpPr>
        <p:spPr>
          <a:xfrm>
            <a:off x="6550853" y="5533603"/>
            <a:ext cx="3050347" cy="371897"/>
          </a:xfrm>
          <a:prstGeom prst="rect">
            <a:avLst/>
          </a:prstGeom>
        </p:spPr>
        <p:txBody>
          <a:bodyPr lIns="0" tIns="0" rIns="0" bIns="0" rtlCol="0" anchor="t">
            <a:spAutoFit/>
          </a:bodyPr>
          <a:lstStyle/>
          <a:p>
            <a:pPr algn="ctr">
              <a:lnSpc>
                <a:spcPts val="2940"/>
              </a:lnSpc>
            </a:pPr>
            <a:r>
              <a:rPr lang="en-US" sz="2100" dirty="0">
                <a:solidFill>
                  <a:srgbClr val="FFFFFF"/>
                </a:solidFill>
                <a:latin typeface="Mina Bold"/>
              </a:rPr>
              <a:t>Asirimath Vimukthi</a:t>
            </a:r>
          </a:p>
        </p:txBody>
      </p:sp>
      <p:sp>
        <p:nvSpPr>
          <p:cNvPr id="30" name="Freeform 9">
            <a:extLst>
              <a:ext uri="{FF2B5EF4-FFF2-40B4-BE49-F238E27FC236}">
                <a16:creationId xmlns:a16="http://schemas.microsoft.com/office/drawing/2014/main" id="{BAA0A735-520A-BA4B-8EA9-9E0777A7A1BC}"/>
              </a:ext>
            </a:extLst>
          </p:cNvPr>
          <p:cNvSpPr/>
          <p:nvPr/>
        </p:nvSpPr>
        <p:spPr>
          <a:xfrm>
            <a:off x="11275254" y="3140923"/>
            <a:ext cx="2286000" cy="2286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9">
              <a:extLst>
                <a:ext uri="{28A0092B-C50C-407E-A947-70E740481C1C}">
                  <a14:useLocalDpi xmlns:a14="http://schemas.microsoft.com/office/drawing/2010/main" val="0"/>
                </a:ext>
              </a:extLst>
            </a:blip>
            <a:stretch>
              <a:fillRect/>
            </a:stretch>
          </a:blipFill>
        </p:spPr>
        <p:txBody>
          <a:bodyPr/>
          <a:lstStyle/>
          <a:p>
            <a:endParaRPr lang="en-IN" dirty="0"/>
          </a:p>
        </p:txBody>
      </p:sp>
      <p:sp>
        <p:nvSpPr>
          <p:cNvPr id="32" name="TextBox 21">
            <a:extLst>
              <a:ext uri="{FF2B5EF4-FFF2-40B4-BE49-F238E27FC236}">
                <a16:creationId xmlns:a16="http://schemas.microsoft.com/office/drawing/2014/main" id="{384BFBA7-4839-3996-EEB5-6F8367CF047D}"/>
              </a:ext>
            </a:extLst>
          </p:cNvPr>
          <p:cNvSpPr txBox="1"/>
          <p:nvPr/>
        </p:nvSpPr>
        <p:spPr>
          <a:xfrm>
            <a:off x="10818053" y="5533602"/>
            <a:ext cx="3050347" cy="371897"/>
          </a:xfrm>
          <a:prstGeom prst="rect">
            <a:avLst/>
          </a:prstGeom>
        </p:spPr>
        <p:txBody>
          <a:bodyPr lIns="0" tIns="0" rIns="0" bIns="0" rtlCol="0" anchor="t">
            <a:spAutoFit/>
          </a:bodyPr>
          <a:lstStyle/>
          <a:p>
            <a:pPr algn="ctr">
              <a:lnSpc>
                <a:spcPts val="2940"/>
              </a:lnSpc>
            </a:pPr>
            <a:r>
              <a:rPr lang="en-US" sz="2100" dirty="0">
                <a:solidFill>
                  <a:srgbClr val="FFFFFF"/>
                </a:solidFill>
                <a:latin typeface="Mina Bold"/>
              </a:rPr>
              <a:t>Bihara Numanashi</a:t>
            </a:r>
          </a:p>
        </p:txBody>
      </p:sp>
      <p:sp>
        <p:nvSpPr>
          <p:cNvPr id="36" name="TextBox 21">
            <a:extLst>
              <a:ext uri="{FF2B5EF4-FFF2-40B4-BE49-F238E27FC236}">
                <a16:creationId xmlns:a16="http://schemas.microsoft.com/office/drawing/2014/main" id="{E447ECF6-E83C-8F35-2313-1F97716EBF03}"/>
              </a:ext>
            </a:extLst>
          </p:cNvPr>
          <p:cNvSpPr txBox="1"/>
          <p:nvPr/>
        </p:nvSpPr>
        <p:spPr>
          <a:xfrm>
            <a:off x="12113453" y="9212580"/>
            <a:ext cx="3050347" cy="371897"/>
          </a:xfrm>
          <a:prstGeom prst="rect">
            <a:avLst/>
          </a:prstGeom>
        </p:spPr>
        <p:txBody>
          <a:bodyPr lIns="0" tIns="0" rIns="0" bIns="0" rtlCol="0" anchor="t">
            <a:spAutoFit/>
          </a:bodyPr>
          <a:lstStyle/>
          <a:p>
            <a:pPr algn="ctr">
              <a:lnSpc>
                <a:spcPts val="2940"/>
              </a:lnSpc>
            </a:pPr>
            <a:r>
              <a:rPr lang="en-US" sz="2100" dirty="0">
                <a:solidFill>
                  <a:srgbClr val="FFFFFF"/>
                </a:solidFill>
                <a:latin typeface="Mina Bold"/>
              </a:rPr>
              <a:t>Karindra Chamika</a:t>
            </a:r>
          </a:p>
        </p:txBody>
      </p:sp>
      <p:sp>
        <p:nvSpPr>
          <p:cNvPr id="40" name="TextBox 21">
            <a:extLst>
              <a:ext uri="{FF2B5EF4-FFF2-40B4-BE49-F238E27FC236}">
                <a16:creationId xmlns:a16="http://schemas.microsoft.com/office/drawing/2014/main" id="{F0CCD542-09FA-5E8D-6272-8FF935DB31B8}"/>
              </a:ext>
            </a:extLst>
          </p:cNvPr>
          <p:cNvSpPr txBox="1"/>
          <p:nvPr/>
        </p:nvSpPr>
        <p:spPr>
          <a:xfrm>
            <a:off x="7924800" y="9212579"/>
            <a:ext cx="3050347" cy="371897"/>
          </a:xfrm>
          <a:prstGeom prst="rect">
            <a:avLst/>
          </a:prstGeom>
        </p:spPr>
        <p:txBody>
          <a:bodyPr lIns="0" tIns="0" rIns="0" bIns="0" rtlCol="0" anchor="t">
            <a:spAutoFit/>
          </a:bodyPr>
          <a:lstStyle/>
          <a:p>
            <a:pPr algn="ctr">
              <a:lnSpc>
                <a:spcPts val="2940"/>
              </a:lnSpc>
            </a:pPr>
            <a:r>
              <a:rPr lang="en-US" sz="2100" dirty="0">
                <a:solidFill>
                  <a:srgbClr val="FFFFFF"/>
                </a:solidFill>
                <a:latin typeface="Mina Bold"/>
              </a:rPr>
              <a:t>Themira Avishanka</a:t>
            </a:r>
          </a:p>
        </p:txBody>
      </p:sp>
      <p:grpSp>
        <p:nvGrpSpPr>
          <p:cNvPr id="41" name="Group 8">
            <a:extLst>
              <a:ext uri="{FF2B5EF4-FFF2-40B4-BE49-F238E27FC236}">
                <a16:creationId xmlns:a16="http://schemas.microsoft.com/office/drawing/2014/main" id="{B08880BA-D09B-CF95-0735-9F47CDA69C77}"/>
              </a:ext>
            </a:extLst>
          </p:cNvPr>
          <p:cNvGrpSpPr>
            <a:grpSpLocks noChangeAspect="1"/>
          </p:cNvGrpSpPr>
          <p:nvPr/>
        </p:nvGrpSpPr>
        <p:grpSpPr>
          <a:xfrm>
            <a:off x="4033907" y="6819901"/>
            <a:ext cx="2286000" cy="2286000"/>
            <a:chOff x="0" y="0"/>
            <a:chExt cx="6350000" cy="6350000"/>
          </a:xfrm>
        </p:grpSpPr>
        <p:sp>
          <p:nvSpPr>
            <p:cNvPr id="42" name="Freeform 9">
              <a:extLst>
                <a:ext uri="{FF2B5EF4-FFF2-40B4-BE49-F238E27FC236}">
                  <a16:creationId xmlns:a16="http://schemas.microsoft.com/office/drawing/2014/main" id="{D83951F5-D9BE-3916-70A7-B73F69ED8BB6}"/>
                </a:ext>
              </a:extLst>
            </p:cNvPr>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b="-50564"/>
              </a:stretch>
            </a:blipFill>
          </p:spPr>
        </p:sp>
      </p:grpSp>
      <p:sp>
        <p:nvSpPr>
          <p:cNvPr id="44" name="TextBox 21">
            <a:extLst>
              <a:ext uri="{FF2B5EF4-FFF2-40B4-BE49-F238E27FC236}">
                <a16:creationId xmlns:a16="http://schemas.microsoft.com/office/drawing/2014/main" id="{677AC8AE-DFAB-E538-CDBB-8006D1443856}"/>
              </a:ext>
            </a:extLst>
          </p:cNvPr>
          <p:cNvSpPr txBox="1"/>
          <p:nvPr/>
        </p:nvSpPr>
        <p:spPr>
          <a:xfrm>
            <a:off x="3576706" y="9212580"/>
            <a:ext cx="3050347" cy="371897"/>
          </a:xfrm>
          <a:prstGeom prst="rect">
            <a:avLst/>
          </a:prstGeom>
        </p:spPr>
        <p:txBody>
          <a:bodyPr lIns="0" tIns="0" rIns="0" bIns="0" rtlCol="0" anchor="t">
            <a:spAutoFit/>
          </a:bodyPr>
          <a:lstStyle/>
          <a:p>
            <a:pPr algn="ctr">
              <a:lnSpc>
                <a:spcPts val="2940"/>
              </a:lnSpc>
            </a:pPr>
            <a:r>
              <a:rPr lang="en-US" sz="2100" dirty="0">
                <a:solidFill>
                  <a:srgbClr val="FFFFFF"/>
                </a:solidFill>
                <a:latin typeface="Mina Bold"/>
              </a:rPr>
              <a:t>Yashasvi Gunasekara</a:t>
            </a:r>
          </a:p>
        </p:txBody>
      </p:sp>
      <p:pic>
        <p:nvPicPr>
          <p:cNvPr id="11" name="Picture 10" descr="A picture containing clothing, person, human face, collar&#10;&#10;Description automatically generated">
            <a:extLst>
              <a:ext uri="{FF2B5EF4-FFF2-40B4-BE49-F238E27FC236}">
                <a16:creationId xmlns:a16="http://schemas.microsoft.com/office/drawing/2014/main" id="{D3A525AF-1D11-9C87-7B2A-3A7B7FFD3EE5}"/>
              </a:ext>
            </a:extLst>
          </p:cNvPr>
          <p:cNvPicPr>
            <a:picLocks noChangeAspect="1"/>
          </p:cNvPicPr>
          <p:nvPr/>
        </p:nvPicPr>
        <p:blipFill rotWithShape="1">
          <a:blip r:embed="rId10">
            <a:extLst>
              <a:ext uri="{28A0092B-C50C-407E-A947-70E740481C1C}">
                <a14:useLocalDpi xmlns:a14="http://schemas.microsoft.com/office/drawing/2010/main" val="0"/>
              </a:ext>
            </a:extLst>
          </a:blip>
          <a:srcRect l="-1" r="-2670" b="33871"/>
          <a:stretch/>
        </p:blipFill>
        <p:spPr>
          <a:xfrm>
            <a:off x="2770592" y="3238145"/>
            <a:ext cx="2397868" cy="2098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11ABBD4B-C3DA-D74F-CCAE-2D5385DB4098}"/>
              </a:ext>
            </a:extLst>
          </p:cNvPr>
          <p:cNvPicPr>
            <a:picLocks noChangeAspect="1"/>
          </p:cNvPicPr>
          <p:nvPr/>
        </p:nvPicPr>
        <p:blipFill>
          <a:blip r:embed="rId11"/>
          <a:stretch>
            <a:fillRect/>
          </a:stretch>
        </p:blipFill>
        <p:spPr>
          <a:xfrm>
            <a:off x="12426906" y="6770382"/>
            <a:ext cx="2286000" cy="2286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C46DA4E3-F41B-301E-ADF6-5A7C2B844192}"/>
              </a:ext>
            </a:extLst>
          </p:cNvPr>
          <p:cNvPicPr>
            <a:picLocks noChangeAspect="1"/>
          </p:cNvPicPr>
          <p:nvPr/>
        </p:nvPicPr>
        <p:blipFill>
          <a:blip r:embed="rId12"/>
          <a:stretch>
            <a:fillRect/>
          </a:stretch>
        </p:blipFill>
        <p:spPr>
          <a:xfrm>
            <a:off x="8341701" y="6770382"/>
            <a:ext cx="2250099" cy="2261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TextBox 2"/>
          <p:cNvSpPr txBox="1"/>
          <p:nvPr/>
        </p:nvSpPr>
        <p:spPr>
          <a:xfrm>
            <a:off x="1690518" y="1596792"/>
            <a:ext cx="6490517" cy="1783461"/>
          </a:xfrm>
          <a:prstGeom prst="rect">
            <a:avLst/>
          </a:prstGeom>
        </p:spPr>
        <p:txBody>
          <a:bodyPr lIns="0" tIns="0" rIns="0" bIns="0" rtlCol="0" anchor="t">
            <a:spAutoFit/>
          </a:bodyPr>
          <a:lstStyle/>
          <a:p>
            <a:pPr>
              <a:lnSpc>
                <a:spcPts val="6911"/>
              </a:lnSpc>
            </a:pPr>
            <a:r>
              <a:rPr lang="en-US" sz="6399" dirty="0">
                <a:solidFill>
                  <a:srgbClr val="FFFFFF"/>
                </a:solidFill>
                <a:latin typeface="Signika Bold"/>
              </a:rPr>
              <a:t>CONTENT LIST</a:t>
            </a:r>
          </a:p>
          <a:p>
            <a:pPr>
              <a:lnSpc>
                <a:spcPts val="6911"/>
              </a:lnSpc>
            </a:pPr>
            <a:r>
              <a:rPr lang="en-US" sz="6399" dirty="0">
                <a:solidFill>
                  <a:srgbClr val="FFFFFF"/>
                </a:solidFill>
                <a:latin typeface="Signika Bold"/>
              </a:rPr>
              <a:t>PRESENTATION</a:t>
            </a:r>
          </a:p>
        </p:txBody>
      </p:sp>
      <p:sp>
        <p:nvSpPr>
          <p:cNvPr id="3" name="Freeform 3"/>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pSp>
        <p:nvGrpSpPr>
          <p:cNvPr id="4" name="Group 4"/>
          <p:cNvGrpSpPr/>
          <p:nvPr/>
        </p:nvGrpSpPr>
        <p:grpSpPr>
          <a:xfrm>
            <a:off x="1041830" y="4437959"/>
            <a:ext cx="16227154" cy="3964261"/>
            <a:chOff x="0" y="0"/>
            <a:chExt cx="4273818" cy="1044085"/>
          </a:xfrm>
        </p:grpSpPr>
        <p:sp>
          <p:nvSpPr>
            <p:cNvPr id="5" name="Freeform 5"/>
            <p:cNvSpPr/>
            <p:nvPr/>
          </p:nvSpPr>
          <p:spPr>
            <a:xfrm>
              <a:off x="0" y="0"/>
              <a:ext cx="4273819" cy="1044085"/>
            </a:xfrm>
            <a:custGeom>
              <a:avLst/>
              <a:gdLst/>
              <a:ahLst/>
              <a:cxnLst/>
              <a:rect l="l" t="t" r="r" b="b"/>
              <a:pathLst>
                <a:path w="4273819" h="1044085">
                  <a:moveTo>
                    <a:pt x="24332" y="0"/>
                  </a:moveTo>
                  <a:lnTo>
                    <a:pt x="4249487" y="0"/>
                  </a:lnTo>
                  <a:cubicBezTo>
                    <a:pt x="4262925" y="0"/>
                    <a:pt x="4273819" y="10894"/>
                    <a:pt x="4273819" y="24332"/>
                  </a:cubicBezTo>
                  <a:lnTo>
                    <a:pt x="4273819" y="1019753"/>
                  </a:lnTo>
                  <a:cubicBezTo>
                    <a:pt x="4273819" y="1033191"/>
                    <a:pt x="4262925" y="1044085"/>
                    <a:pt x="4249487" y="1044085"/>
                  </a:cubicBezTo>
                  <a:lnTo>
                    <a:pt x="24332" y="1044085"/>
                  </a:lnTo>
                  <a:cubicBezTo>
                    <a:pt x="10894" y="1044085"/>
                    <a:pt x="0" y="1033191"/>
                    <a:pt x="0" y="1019753"/>
                  </a:cubicBezTo>
                  <a:lnTo>
                    <a:pt x="0" y="24332"/>
                  </a:lnTo>
                  <a:cubicBezTo>
                    <a:pt x="0" y="10894"/>
                    <a:pt x="10894" y="0"/>
                    <a:pt x="24332" y="0"/>
                  </a:cubicBezTo>
                  <a:close/>
                </a:path>
              </a:pathLst>
            </a:custGeom>
            <a:solidFill>
              <a:srgbClr val="045174">
                <a:alpha val="80000"/>
              </a:srgbClr>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7" name="TextBox 7"/>
          <p:cNvSpPr txBox="1"/>
          <p:nvPr/>
        </p:nvSpPr>
        <p:spPr>
          <a:xfrm>
            <a:off x="1690518" y="6112301"/>
            <a:ext cx="1763047" cy="385572"/>
          </a:xfrm>
          <a:prstGeom prst="rect">
            <a:avLst/>
          </a:prstGeom>
        </p:spPr>
        <p:txBody>
          <a:bodyPr lIns="0" tIns="0" rIns="0" bIns="0" rtlCol="0" anchor="t">
            <a:spAutoFit/>
          </a:bodyPr>
          <a:lstStyle/>
          <a:p>
            <a:pPr>
              <a:lnSpc>
                <a:spcPts val="3023"/>
              </a:lnSpc>
            </a:pPr>
            <a:r>
              <a:rPr lang="en-US" sz="2799">
                <a:solidFill>
                  <a:srgbClr val="FFFFFF"/>
                </a:solidFill>
                <a:latin typeface="Signika Bold"/>
              </a:rPr>
              <a:t>OPENING</a:t>
            </a:r>
          </a:p>
        </p:txBody>
      </p:sp>
      <p:sp>
        <p:nvSpPr>
          <p:cNvPr id="8" name="TextBox 8"/>
          <p:cNvSpPr txBox="1"/>
          <p:nvPr/>
        </p:nvSpPr>
        <p:spPr>
          <a:xfrm>
            <a:off x="1690518" y="6478823"/>
            <a:ext cx="2900247" cy="743793"/>
          </a:xfrm>
          <a:prstGeom prst="rect">
            <a:avLst/>
          </a:prstGeom>
        </p:spPr>
        <p:txBody>
          <a:bodyPr wrap="square" lIns="0" tIns="0" rIns="0" bIns="0" rtlCol="0" anchor="t">
            <a:spAutoFit/>
          </a:bodyPr>
          <a:lstStyle/>
          <a:p>
            <a:pPr algn="just">
              <a:lnSpc>
                <a:spcPts val="2940"/>
              </a:lnSpc>
            </a:pPr>
            <a:r>
              <a:rPr lang="en-US" sz="2100" dirty="0">
                <a:solidFill>
                  <a:srgbClr val="FFFFFF"/>
                </a:solidFill>
                <a:latin typeface="Mina"/>
              </a:rPr>
              <a:t>Briefly elaborate on the background.</a:t>
            </a:r>
          </a:p>
        </p:txBody>
      </p:sp>
      <p:sp>
        <p:nvSpPr>
          <p:cNvPr id="9" name="TextBox 9"/>
          <p:cNvSpPr txBox="1"/>
          <p:nvPr/>
        </p:nvSpPr>
        <p:spPr>
          <a:xfrm>
            <a:off x="1690518" y="4749619"/>
            <a:ext cx="2703699" cy="1234907"/>
          </a:xfrm>
          <a:prstGeom prst="rect">
            <a:avLst/>
          </a:prstGeom>
        </p:spPr>
        <p:txBody>
          <a:bodyPr lIns="0" tIns="0" rIns="0" bIns="0" rtlCol="0" anchor="t">
            <a:spAutoFit/>
          </a:bodyPr>
          <a:lstStyle/>
          <a:p>
            <a:pPr>
              <a:lnSpc>
                <a:spcPts val="9562"/>
              </a:lnSpc>
            </a:pPr>
            <a:r>
              <a:rPr lang="en-US" sz="8853">
                <a:solidFill>
                  <a:srgbClr val="FFFFFF"/>
                </a:solidFill>
                <a:latin typeface="Signika Bold"/>
              </a:rPr>
              <a:t>01.</a:t>
            </a:r>
          </a:p>
        </p:txBody>
      </p:sp>
      <p:sp>
        <p:nvSpPr>
          <p:cNvPr id="10" name="TextBox 10"/>
          <p:cNvSpPr txBox="1"/>
          <p:nvPr/>
        </p:nvSpPr>
        <p:spPr>
          <a:xfrm>
            <a:off x="5481468" y="6112301"/>
            <a:ext cx="2334835" cy="385572"/>
          </a:xfrm>
          <a:prstGeom prst="rect">
            <a:avLst/>
          </a:prstGeom>
        </p:spPr>
        <p:txBody>
          <a:bodyPr lIns="0" tIns="0" rIns="0" bIns="0" rtlCol="0" anchor="t">
            <a:spAutoFit/>
          </a:bodyPr>
          <a:lstStyle/>
          <a:p>
            <a:pPr>
              <a:lnSpc>
                <a:spcPts val="3023"/>
              </a:lnSpc>
            </a:pPr>
            <a:r>
              <a:rPr lang="en-US" sz="2799">
                <a:solidFill>
                  <a:srgbClr val="FFFFFF"/>
                </a:solidFill>
                <a:latin typeface="Signika Bold"/>
              </a:rPr>
              <a:t>ABOUT APP</a:t>
            </a:r>
          </a:p>
        </p:txBody>
      </p:sp>
      <p:sp>
        <p:nvSpPr>
          <p:cNvPr id="11" name="TextBox 11"/>
          <p:cNvSpPr txBox="1"/>
          <p:nvPr/>
        </p:nvSpPr>
        <p:spPr>
          <a:xfrm>
            <a:off x="5481468" y="6478823"/>
            <a:ext cx="2527441" cy="743793"/>
          </a:xfrm>
          <a:prstGeom prst="rect">
            <a:avLst/>
          </a:prstGeom>
        </p:spPr>
        <p:txBody>
          <a:bodyPr wrap="square" lIns="0" tIns="0" rIns="0" bIns="0" rtlCol="0" anchor="t">
            <a:spAutoFit/>
          </a:bodyPr>
          <a:lstStyle/>
          <a:p>
            <a:pPr algn="just">
              <a:lnSpc>
                <a:spcPts val="2940"/>
              </a:lnSpc>
            </a:pPr>
            <a:r>
              <a:rPr lang="en-US" sz="2100" dirty="0">
                <a:solidFill>
                  <a:srgbClr val="FFFFFF"/>
                </a:solidFill>
                <a:latin typeface="Mina"/>
              </a:rPr>
              <a:t>Explaining about app scope </a:t>
            </a:r>
          </a:p>
        </p:txBody>
      </p:sp>
      <p:sp>
        <p:nvSpPr>
          <p:cNvPr id="12" name="TextBox 12"/>
          <p:cNvSpPr txBox="1"/>
          <p:nvPr/>
        </p:nvSpPr>
        <p:spPr>
          <a:xfrm>
            <a:off x="5481468" y="4749619"/>
            <a:ext cx="2527441" cy="1234907"/>
          </a:xfrm>
          <a:prstGeom prst="rect">
            <a:avLst/>
          </a:prstGeom>
        </p:spPr>
        <p:txBody>
          <a:bodyPr lIns="0" tIns="0" rIns="0" bIns="0" rtlCol="0" anchor="t">
            <a:spAutoFit/>
          </a:bodyPr>
          <a:lstStyle/>
          <a:p>
            <a:pPr>
              <a:lnSpc>
                <a:spcPts val="9562"/>
              </a:lnSpc>
            </a:pPr>
            <a:r>
              <a:rPr lang="en-US" sz="8853">
                <a:solidFill>
                  <a:srgbClr val="FFFFFF"/>
                </a:solidFill>
                <a:latin typeface="Signika Bold"/>
              </a:rPr>
              <a:t>02.</a:t>
            </a:r>
          </a:p>
        </p:txBody>
      </p:sp>
      <p:sp>
        <p:nvSpPr>
          <p:cNvPr id="13" name="TextBox 13"/>
          <p:cNvSpPr txBox="1"/>
          <p:nvPr/>
        </p:nvSpPr>
        <p:spPr>
          <a:xfrm>
            <a:off x="9280439" y="6112301"/>
            <a:ext cx="2438201" cy="385572"/>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APP USAGE</a:t>
            </a:r>
          </a:p>
        </p:txBody>
      </p:sp>
      <p:sp>
        <p:nvSpPr>
          <p:cNvPr id="14" name="TextBox 14"/>
          <p:cNvSpPr txBox="1"/>
          <p:nvPr/>
        </p:nvSpPr>
        <p:spPr>
          <a:xfrm>
            <a:off x="9280439" y="6478823"/>
            <a:ext cx="2458983" cy="743793"/>
          </a:xfrm>
          <a:prstGeom prst="rect">
            <a:avLst/>
          </a:prstGeom>
        </p:spPr>
        <p:txBody>
          <a:bodyPr wrap="square" lIns="0" tIns="0" rIns="0" bIns="0" rtlCol="0" anchor="t">
            <a:spAutoFit/>
          </a:bodyPr>
          <a:lstStyle/>
          <a:p>
            <a:pPr algn="just">
              <a:lnSpc>
                <a:spcPts val="2940"/>
              </a:lnSpc>
            </a:pPr>
            <a:r>
              <a:rPr lang="en-US" sz="2100" dirty="0">
                <a:solidFill>
                  <a:srgbClr val="FFFFFF"/>
                </a:solidFill>
                <a:latin typeface="Mina"/>
              </a:rPr>
              <a:t>Briefly explain App Functionalities</a:t>
            </a:r>
          </a:p>
        </p:txBody>
      </p:sp>
      <p:sp>
        <p:nvSpPr>
          <p:cNvPr id="15" name="TextBox 15"/>
          <p:cNvSpPr txBox="1"/>
          <p:nvPr/>
        </p:nvSpPr>
        <p:spPr>
          <a:xfrm>
            <a:off x="9280439" y="4749619"/>
            <a:ext cx="2255042" cy="1234907"/>
          </a:xfrm>
          <a:prstGeom prst="rect">
            <a:avLst/>
          </a:prstGeom>
        </p:spPr>
        <p:txBody>
          <a:bodyPr lIns="0" tIns="0" rIns="0" bIns="0" rtlCol="0" anchor="t">
            <a:spAutoFit/>
          </a:bodyPr>
          <a:lstStyle/>
          <a:p>
            <a:pPr>
              <a:lnSpc>
                <a:spcPts val="9562"/>
              </a:lnSpc>
            </a:pPr>
            <a:r>
              <a:rPr lang="en-US" sz="8853">
                <a:solidFill>
                  <a:srgbClr val="FFFFFF"/>
                </a:solidFill>
                <a:latin typeface="Signika Bold"/>
              </a:rPr>
              <a:t>03.</a:t>
            </a:r>
          </a:p>
        </p:txBody>
      </p:sp>
      <p:sp>
        <p:nvSpPr>
          <p:cNvPr id="19" name="Freeform 19"/>
          <p:cNvSpPr/>
          <p:nvPr/>
        </p:nvSpPr>
        <p:spPr>
          <a:xfrm>
            <a:off x="15212178" y="1028700"/>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578995" y="4067815"/>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6939416" y="6257231"/>
            <a:ext cx="899411" cy="899411"/>
          </a:xfrm>
          <a:custGeom>
            <a:avLst/>
            <a:gdLst/>
            <a:ahLst/>
            <a:cxnLst/>
            <a:rect l="l" t="t" r="r" b="b"/>
            <a:pathLst>
              <a:path w="899411" h="899411">
                <a:moveTo>
                  <a:pt x="0" y="0"/>
                </a:moveTo>
                <a:lnTo>
                  <a:pt x="899411" y="0"/>
                </a:lnTo>
                <a:lnTo>
                  <a:pt x="899411" y="899411"/>
                </a:lnTo>
                <a:lnTo>
                  <a:pt x="0" y="8994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381000" y="4535932"/>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5" name="Freeform 5"/>
          <p:cNvSpPr/>
          <p:nvPr/>
        </p:nvSpPr>
        <p:spPr>
          <a:xfrm>
            <a:off x="10905090" y="7780160"/>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747335" y="876479"/>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736088" y="4269628"/>
            <a:ext cx="8292341" cy="4988672"/>
            <a:chOff x="0" y="0"/>
            <a:chExt cx="2183991" cy="1044085"/>
          </a:xfrm>
        </p:grpSpPr>
        <p:sp>
          <p:nvSpPr>
            <p:cNvPr id="10" name="Freeform 10"/>
            <p:cNvSpPr/>
            <p:nvPr/>
          </p:nvSpPr>
          <p:spPr>
            <a:xfrm>
              <a:off x="0" y="0"/>
              <a:ext cx="2183991" cy="1044085"/>
            </a:xfrm>
            <a:custGeom>
              <a:avLst/>
              <a:gdLst/>
              <a:ahLst/>
              <a:cxnLst/>
              <a:rect l="l" t="t" r="r" b="b"/>
              <a:pathLst>
                <a:path w="2183991" h="1044085">
                  <a:moveTo>
                    <a:pt x="47615" y="0"/>
                  </a:moveTo>
                  <a:lnTo>
                    <a:pt x="2136376" y="0"/>
                  </a:lnTo>
                  <a:cubicBezTo>
                    <a:pt x="2149004" y="0"/>
                    <a:pt x="2161116" y="5017"/>
                    <a:pt x="2170045" y="13946"/>
                  </a:cubicBezTo>
                  <a:cubicBezTo>
                    <a:pt x="2178975" y="22876"/>
                    <a:pt x="2183991" y="34987"/>
                    <a:pt x="2183991" y="47615"/>
                  </a:cubicBezTo>
                  <a:lnTo>
                    <a:pt x="2183991" y="996470"/>
                  </a:lnTo>
                  <a:cubicBezTo>
                    <a:pt x="2183991" y="1022767"/>
                    <a:pt x="2162673" y="1044085"/>
                    <a:pt x="2136376" y="1044085"/>
                  </a:cubicBezTo>
                  <a:lnTo>
                    <a:pt x="47615" y="1044085"/>
                  </a:lnTo>
                  <a:cubicBezTo>
                    <a:pt x="21318" y="1044085"/>
                    <a:pt x="0" y="1022767"/>
                    <a:pt x="0" y="996470"/>
                  </a:cubicBezTo>
                  <a:lnTo>
                    <a:pt x="0" y="47615"/>
                  </a:lnTo>
                  <a:cubicBezTo>
                    <a:pt x="0" y="21318"/>
                    <a:pt x="21318" y="0"/>
                    <a:pt x="47615" y="0"/>
                  </a:cubicBezTo>
                  <a:close/>
                </a:path>
              </a:pathLst>
            </a:custGeom>
            <a:solidFill>
              <a:srgbClr val="045174">
                <a:alpha val="80000"/>
              </a:srgbClr>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12" name="TextBox 12"/>
          <p:cNvSpPr txBox="1"/>
          <p:nvPr/>
        </p:nvSpPr>
        <p:spPr>
          <a:xfrm>
            <a:off x="2110231" y="2786634"/>
            <a:ext cx="5990540" cy="1159145"/>
          </a:xfrm>
          <a:prstGeom prst="rect">
            <a:avLst/>
          </a:prstGeom>
        </p:spPr>
        <p:txBody>
          <a:bodyPr lIns="0" tIns="0" rIns="0" bIns="0" rtlCol="0" anchor="t">
            <a:spAutoFit/>
          </a:bodyPr>
          <a:lstStyle/>
          <a:p>
            <a:pPr>
              <a:lnSpc>
                <a:spcPts val="8903"/>
              </a:lnSpc>
            </a:pPr>
            <a:r>
              <a:rPr lang="en-US" sz="8244" dirty="0">
                <a:solidFill>
                  <a:srgbClr val="FFFFFF"/>
                </a:solidFill>
                <a:latin typeface="Signika Bold"/>
              </a:rPr>
              <a:t>OPENING</a:t>
            </a:r>
          </a:p>
        </p:txBody>
      </p:sp>
      <p:sp>
        <p:nvSpPr>
          <p:cNvPr id="13" name="TextBox 13"/>
          <p:cNvSpPr txBox="1"/>
          <p:nvPr/>
        </p:nvSpPr>
        <p:spPr>
          <a:xfrm>
            <a:off x="2350138" y="4880574"/>
            <a:ext cx="5346062" cy="390684"/>
          </a:xfrm>
          <a:prstGeom prst="rect">
            <a:avLst/>
          </a:prstGeom>
        </p:spPr>
        <p:txBody>
          <a:bodyPr wrap="square" lIns="0" tIns="0" rIns="0" bIns="0" rtlCol="0" anchor="t">
            <a:spAutoFit/>
          </a:bodyPr>
          <a:lstStyle/>
          <a:p>
            <a:pPr>
              <a:lnSpc>
                <a:spcPts val="3023"/>
              </a:lnSpc>
            </a:pPr>
            <a:r>
              <a:rPr lang="en-US" sz="2799" dirty="0">
                <a:solidFill>
                  <a:srgbClr val="FFFFFF"/>
                </a:solidFill>
                <a:latin typeface="Signika Bold"/>
              </a:rPr>
              <a:t>Background of the Application </a:t>
            </a:r>
          </a:p>
        </p:txBody>
      </p:sp>
      <p:sp>
        <p:nvSpPr>
          <p:cNvPr id="14" name="TextBox 14"/>
          <p:cNvSpPr txBox="1"/>
          <p:nvPr/>
        </p:nvSpPr>
        <p:spPr>
          <a:xfrm>
            <a:off x="2350138" y="5542371"/>
            <a:ext cx="7069105" cy="2948179"/>
          </a:xfrm>
          <a:prstGeom prst="rect">
            <a:avLst/>
          </a:prstGeom>
        </p:spPr>
        <p:txBody>
          <a:bodyPr lIns="0" tIns="0" rIns="0" bIns="0" rtlCol="0" anchor="t">
            <a:spAutoFit/>
          </a:bodyPr>
          <a:lstStyle/>
          <a:p>
            <a:pPr marL="0" marR="0" algn="just">
              <a:lnSpc>
                <a:spcPct val="115000"/>
              </a:lnSpc>
              <a:spcBef>
                <a:spcPts val="0"/>
              </a:spcBef>
              <a:spcAft>
                <a:spcPts val="1000"/>
              </a:spcAft>
            </a:pPr>
            <a:r>
              <a:rPr lang="en-US" sz="2400" kern="100" dirty="0">
                <a:solidFill>
                  <a:schemeClr val="bg1"/>
                </a:solidFill>
                <a:effectLst/>
                <a:latin typeface="Candara" panose="020E0502030303020204" pitchFamily="34" charset="0"/>
                <a:ea typeface="Calibri" panose="020F0502020204030204" pitchFamily="34" charset="0"/>
                <a:cs typeface="Iskoola Pota" panose="020B0502040204020203" pitchFamily="34" charset="0"/>
              </a:rPr>
              <a:t>Our mobile app is made up of four pages, one of which is a login page, to ensure an intuitive user interface. Users can easily browse because of the clarity and simplicity with which each page has been developed. The existence of buttons on each page makes it simple for users to go back to the home page or to the next page, improving user flow overall.</a:t>
            </a:r>
            <a:endParaRPr lang="en-US" sz="2400" kern="100" dirty="0">
              <a:solidFill>
                <a:schemeClr val="bg1"/>
              </a:solidFill>
              <a:effectLst/>
              <a:latin typeface="Calibri" panose="020F0502020204030204" pitchFamily="34" charset="0"/>
              <a:ea typeface="Calibri" panose="020F0502020204030204" pitchFamily="34" charset="0"/>
              <a:cs typeface="Iskoola Pota" panose="020B0502040204020203" pitchFamily="34" charset="0"/>
            </a:endParaRPr>
          </a:p>
        </p:txBody>
      </p:sp>
      <p:sp>
        <p:nvSpPr>
          <p:cNvPr id="31" name="Freeform 9">
            <a:extLst>
              <a:ext uri="{FF2B5EF4-FFF2-40B4-BE49-F238E27FC236}">
                <a16:creationId xmlns:a16="http://schemas.microsoft.com/office/drawing/2014/main" id="{FA6D948B-C30C-7553-0A27-F5A7975EB0E1}"/>
              </a:ext>
            </a:extLst>
          </p:cNvPr>
          <p:cNvSpPr/>
          <p:nvPr/>
        </p:nvSpPr>
        <p:spPr>
          <a:xfrm>
            <a:off x="14020800" y="3009900"/>
            <a:ext cx="1917062" cy="3731807"/>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sp>
        <p:nvSpPr>
          <p:cNvPr id="7" name="Freeform 7"/>
          <p:cNvSpPr/>
          <p:nvPr/>
        </p:nvSpPr>
        <p:spPr>
          <a:xfrm>
            <a:off x="11673589" y="1729489"/>
            <a:ext cx="899411" cy="899411"/>
          </a:xfrm>
          <a:custGeom>
            <a:avLst/>
            <a:gdLst/>
            <a:ahLst/>
            <a:cxnLst/>
            <a:rect l="l" t="t" r="r" b="b"/>
            <a:pathLst>
              <a:path w="899411" h="899411">
                <a:moveTo>
                  <a:pt x="0" y="0"/>
                </a:moveTo>
                <a:lnTo>
                  <a:pt x="899411" y="0"/>
                </a:lnTo>
                <a:lnTo>
                  <a:pt x="899411" y="899411"/>
                </a:lnTo>
                <a:lnTo>
                  <a:pt x="0" y="8994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3" name="Picture 2" descr="A picture containing text, screenshot, design&#10;&#10;Description automatically generated">
            <a:extLst>
              <a:ext uri="{FF2B5EF4-FFF2-40B4-BE49-F238E27FC236}">
                <a16:creationId xmlns:a16="http://schemas.microsoft.com/office/drawing/2014/main" id="{200DFEFA-882A-8A84-0208-157AA3AD98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19822" y="3109475"/>
            <a:ext cx="1729778" cy="3558025"/>
          </a:xfrm>
          <a:prstGeom prst="rect">
            <a:avLst/>
          </a:prstGeom>
        </p:spPr>
      </p:pic>
      <p:pic>
        <p:nvPicPr>
          <p:cNvPr id="4" name="Picture 3">
            <a:extLst>
              <a:ext uri="{FF2B5EF4-FFF2-40B4-BE49-F238E27FC236}">
                <a16:creationId xmlns:a16="http://schemas.microsoft.com/office/drawing/2014/main" id="{16CE222C-062D-A7CF-D122-38C5B454D7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9400" y="3086100"/>
            <a:ext cx="1752600" cy="3610366"/>
          </a:xfrm>
          <a:prstGeom prst="rect">
            <a:avLst/>
          </a:prstGeom>
        </p:spPr>
      </p:pic>
      <p:pic>
        <p:nvPicPr>
          <p:cNvPr id="15" name="Picture 14" descr="A screenshot of a login screen&#10;&#10;Description automatically generated with low confidence">
            <a:extLst>
              <a:ext uri="{FF2B5EF4-FFF2-40B4-BE49-F238E27FC236}">
                <a16:creationId xmlns:a16="http://schemas.microsoft.com/office/drawing/2014/main" id="{6677F31B-2E8D-F669-98CB-B2FF47C30015}"/>
              </a:ext>
            </a:extLst>
          </p:cNvPr>
          <p:cNvPicPr>
            <a:picLocks noChangeAspect="1"/>
          </p:cNvPicPr>
          <p:nvPr/>
        </p:nvPicPr>
        <p:blipFill>
          <a:blip r:embed="rId9" cstate="print">
            <a:extLst>
              <a:ext uri="{28A0092B-C50C-407E-A947-70E740481C1C}">
                <a14:useLocalDpi xmlns:a14="http://schemas.microsoft.com/office/drawing/2010/main" val="0"/>
              </a:ext>
            </a:extLst>
          </a:blip>
          <a:srcRect l="-6242" t="-2776" r="-6864"/>
          <a:stretch>
            <a:fillRect/>
          </a:stretch>
        </p:blipFill>
        <p:spPr>
          <a:xfrm>
            <a:off x="12115800" y="2195371"/>
            <a:ext cx="2019889" cy="3710129"/>
          </a:xfrm>
          <a:custGeom>
            <a:avLst/>
            <a:gdLst>
              <a:gd name="connsiteX0" fmla="*/ 0 w 2260112"/>
              <a:gd name="connsiteY0" fmla="*/ 0 h 4191832"/>
              <a:gd name="connsiteX1" fmla="*/ 2260112 w 2260112"/>
              <a:gd name="connsiteY1" fmla="*/ 0 h 4191832"/>
              <a:gd name="connsiteX2" fmla="*/ 2260112 w 2260112"/>
              <a:gd name="connsiteY2" fmla="*/ 4191832 h 4191832"/>
              <a:gd name="connsiteX3" fmla="*/ 2122951 w 2260112"/>
              <a:gd name="connsiteY3" fmla="*/ 4191832 h 4191832"/>
              <a:gd name="connsiteX4" fmla="*/ 124724 w 2260112"/>
              <a:gd name="connsiteY4" fmla="*/ 4191832 h 4191832"/>
              <a:gd name="connsiteX5" fmla="*/ 0 w 2260112"/>
              <a:gd name="connsiteY5" fmla="*/ 4191832 h 419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0112" h="4191832">
                <a:moveTo>
                  <a:pt x="0" y="0"/>
                </a:moveTo>
                <a:lnTo>
                  <a:pt x="2260112" y="0"/>
                </a:lnTo>
                <a:lnTo>
                  <a:pt x="2260112" y="4191832"/>
                </a:lnTo>
                <a:lnTo>
                  <a:pt x="2122951" y="4191832"/>
                </a:lnTo>
                <a:lnTo>
                  <a:pt x="124724" y="4191832"/>
                </a:lnTo>
                <a:lnTo>
                  <a:pt x="0" y="4191832"/>
                </a:lnTo>
                <a:close/>
              </a:path>
            </a:pathLst>
          </a:custGeom>
        </p:spPr>
      </p:pic>
      <p:sp>
        <p:nvSpPr>
          <p:cNvPr id="16" name="Freeform 2">
            <a:extLst>
              <a:ext uri="{FF2B5EF4-FFF2-40B4-BE49-F238E27FC236}">
                <a16:creationId xmlns:a16="http://schemas.microsoft.com/office/drawing/2014/main" id="{00F8C7A6-86B7-439D-8CC3-360E55651D48}"/>
              </a:ext>
            </a:extLst>
          </p:cNvPr>
          <p:cNvSpPr/>
          <p:nvPr/>
        </p:nvSpPr>
        <p:spPr>
          <a:xfrm>
            <a:off x="12153363" y="2209489"/>
            <a:ext cx="1929929" cy="3772211"/>
          </a:xfrm>
          <a:custGeom>
            <a:avLst/>
            <a:gdLst/>
            <a:ahLst/>
            <a:cxnLst/>
            <a:rect l="l" t="t" r="r" b="b"/>
            <a:pathLst>
              <a:path w="4006890" h="8135817">
                <a:moveTo>
                  <a:pt x="0" y="0"/>
                </a:moveTo>
                <a:lnTo>
                  <a:pt x="4006890" y="0"/>
                </a:lnTo>
                <a:lnTo>
                  <a:pt x="4006890" y="8135817"/>
                </a:lnTo>
                <a:lnTo>
                  <a:pt x="0" y="81358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35" name="Freeform 13">
            <a:extLst>
              <a:ext uri="{FF2B5EF4-FFF2-40B4-BE49-F238E27FC236}">
                <a16:creationId xmlns:a16="http://schemas.microsoft.com/office/drawing/2014/main" id="{801EA183-1818-F6D5-FCB7-053FC70E631E}"/>
              </a:ext>
            </a:extLst>
          </p:cNvPr>
          <p:cNvSpPr/>
          <p:nvPr/>
        </p:nvSpPr>
        <p:spPr>
          <a:xfrm>
            <a:off x="12200471" y="2196094"/>
            <a:ext cx="1896529" cy="3785606"/>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sp>
        <p:nvSpPr>
          <p:cNvPr id="28" name="Freeform 6">
            <a:extLst>
              <a:ext uri="{FF2B5EF4-FFF2-40B4-BE49-F238E27FC236}">
                <a16:creationId xmlns:a16="http://schemas.microsoft.com/office/drawing/2014/main" id="{CF94582D-FAC4-813D-DA96-642BCF633917}"/>
              </a:ext>
            </a:extLst>
          </p:cNvPr>
          <p:cNvSpPr/>
          <p:nvPr/>
        </p:nvSpPr>
        <p:spPr>
          <a:xfrm>
            <a:off x="14034955" y="3009900"/>
            <a:ext cx="1890845" cy="3731807"/>
          </a:xfrm>
          <a:custGeom>
            <a:avLst/>
            <a:gdLst/>
            <a:ahLst/>
            <a:cxnLst/>
            <a:rect l="l" t="t" r="r" b="b"/>
            <a:pathLst>
              <a:path w="4006890" h="8135817">
                <a:moveTo>
                  <a:pt x="0" y="0"/>
                </a:moveTo>
                <a:lnTo>
                  <a:pt x="4006890" y="0"/>
                </a:lnTo>
                <a:lnTo>
                  <a:pt x="4006890" y="8135817"/>
                </a:lnTo>
                <a:lnTo>
                  <a:pt x="0" y="81358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4" name="Freeform 2">
            <a:extLst>
              <a:ext uri="{FF2B5EF4-FFF2-40B4-BE49-F238E27FC236}">
                <a16:creationId xmlns:a16="http://schemas.microsoft.com/office/drawing/2014/main" id="{FE185570-778B-98D4-A23C-D42B4EC6EC9A}"/>
              </a:ext>
            </a:extLst>
          </p:cNvPr>
          <p:cNvSpPr/>
          <p:nvPr/>
        </p:nvSpPr>
        <p:spPr>
          <a:xfrm>
            <a:off x="10338271" y="2997977"/>
            <a:ext cx="1917071" cy="3765194"/>
          </a:xfrm>
          <a:custGeom>
            <a:avLst/>
            <a:gdLst/>
            <a:ahLst/>
            <a:cxnLst/>
            <a:rect l="l" t="t" r="r" b="b"/>
            <a:pathLst>
              <a:path w="4006890" h="8135817">
                <a:moveTo>
                  <a:pt x="0" y="0"/>
                </a:moveTo>
                <a:lnTo>
                  <a:pt x="4006890" y="0"/>
                </a:lnTo>
                <a:lnTo>
                  <a:pt x="4006890" y="8135817"/>
                </a:lnTo>
                <a:lnTo>
                  <a:pt x="0" y="81358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7" name="Freeform 5">
            <a:extLst>
              <a:ext uri="{FF2B5EF4-FFF2-40B4-BE49-F238E27FC236}">
                <a16:creationId xmlns:a16="http://schemas.microsoft.com/office/drawing/2014/main" id="{2F24C98C-E2FA-8095-E980-E2DE45F910C9}"/>
              </a:ext>
            </a:extLst>
          </p:cNvPr>
          <p:cNvSpPr/>
          <p:nvPr/>
        </p:nvSpPr>
        <p:spPr>
          <a:xfrm>
            <a:off x="10338271" y="3009900"/>
            <a:ext cx="1929929" cy="3753271"/>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pSp>
        <p:nvGrpSpPr>
          <p:cNvPr id="3" name="Group 3"/>
          <p:cNvGrpSpPr/>
          <p:nvPr/>
        </p:nvGrpSpPr>
        <p:grpSpPr>
          <a:xfrm>
            <a:off x="8640697" y="4238342"/>
            <a:ext cx="8292341" cy="3250526"/>
            <a:chOff x="0" y="0"/>
            <a:chExt cx="2183991" cy="856106"/>
          </a:xfrm>
        </p:grpSpPr>
        <p:sp>
          <p:nvSpPr>
            <p:cNvPr id="4" name="Freeform 4"/>
            <p:cNvSpPr/>
            <p:nvPr/>
          </p:nvSpPr>
          <p:spPr>
            <a:xfrm>
              <a:off x="0" y="0"/>
              <a:ext cx="2183991" cy="856106"/>
            </a:xfrm>
            <a:custGeom>
              <a:avLst/>
              <a:gdLst/>
              <a:ahLst/>
              <a:cxnLst/>
              <a:rect l="l" t="t" r="r" b="b"/>
              <a:pathLst>
                <a:path w="2183991" h="856106">
                  <a:moveTo>
                    <a:pt x="47615" y="0"/>
                  </a:moveTo>
                  <a:lnTo>
                    <a:pt x="2136376" y="0"/>
                  </a:lnTo>
                  <a:cubicBezTo>
                    <a:pt x="2149004" y="0"/>
                    <a:pt x="2161116" y="5017"/>
                    <a:pt x="2170045" y="13946"/>
                  </a:cubicBezTo>
                  <a:cubicBezTo>
                    <a:pt x="2178975" y="22876"/>
                    <a:pt x="2183991" y="34987"/>
                    <a:pt x="2183991" y="47615"/>
                  </a:cubicBezTo>
                  <a:lnTo>
                    <a:pt x="2183991" y="808491"/>
                  </a:lnTo>
                  <a:cubicBezTo>
                    <a:pt x="2183991" y="834788"/>
                    <a:pt x="2162673" y="856106"/>
                    <a:pt x="2136376" y="856106"/>
                  </a:cubicBezTo>
                  <a:lnTo>
                    <a:pt x="47615" y="856106"/>
                  </a:lnTo>
                  <a:cubicBezTo>
                    <a:pt x="21318" y="856106"/>
                    <a:pt x="0" y="834788"/>
                    <a:pt x="0" y="808491"/>
                  </a:cubicBezTo>
                  <a:lnTo>
                    <a:pt x="0" y="47615"/>
                  </a:lnTo>
                  <a:cubicBezTo>
                    <a:pt x="0" y="21318"/>
                    <a:pt x="21318" y="0"/>
                    <a:pt x="47615" y="0"/>
                  </a:cubicBezTo>
                  <a:close/>
                </a:path>
              </a:pathLst>
            </a:custGeom>
            <a:solidFill>
              <a:srgbClr val="045174">
                <a:alpha val="80000"/>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6" name="Group 6"/>
          <p:cNvGrpSpPr>
            <a:grpSpLocks noChangeAspect="1"/>
          </p:cNvGrpSpPr>
          <p:nvPr/>
        </p:nvGrpSpPr>
        <p:grpSpPr>
          <a:xfrm>
            <a:off x="2466277" y="1971964"/>
            <a:ext cx="5035574" cy="7193677"/>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9448" r="-67459"/>
              </a:stretch>
            </a:blipFill>
          </p:spPr>
        </p:sp>
      </p:grpSp>
      <p:sp>
        <p:nvSpPr>
          <p:cNvPr id="8" name="Freeform 8"/>
          <p:cNvSpPr/>
          <p:nvPr/>
        </p:nvSpPr>
        <p:spPr>
          <a:xfrm>
            <a:off x="2016572" y="2984166"/>
            <a:ext cx="899411" cy="899411"/>
          </a:xfrm>
          <a:custGeom>
            <a:avLst/>
            <a:gdLst/>
            <a:ahLst/>
            <a:cxnLst/>
            <a:rect l="l" t="t" r="r" b="b"/>
            <a:pathLst>
              <a:path w="899411" h="899411">
                <a:moveTo>
                  <a:pt x="0" y="0"/>
                </a:moveTo>
                <a:lnTo>
                  <a:pt x="899410" y="0"/>
                </a:lnTo>
                <a:lnTo>
                  <a:pt x="899410" y="899410"/>
                </a:lnTo>
                <a:lnTo>
                  <a:pt x="0" y="899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6158945" y="7195469"/>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675456" y="6982796"/>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5638822" y="1305483"/>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8406211" y="1455965"/>
            <a:ext cx="7678272" cy="1781898"/>
          </a:xfrm>
          <a:prstGeom prst="rect">
            <a:avLst/>
          </a:prstGeom>
        </p:spPr>
        <p:txBody>
          <a:bodyPr lIns="0" tIns="0" rIns="0" bIns="0" rtlCol="0" anchor="t">
            <a:spAutoFit/>
          </a:bodyPr>
          <a:lstStyle/>
          <a:p>
            <a:pPr algn="ctr">
              <a:lnSpc>
                <a:spcPts val="6911"/>
              </a:lnSpc>
            </a:pPr>
            <a:r>
              <a:rPr lang="en-US" sz="6399" dirty="0">
                <a:solidFill>
                  <a:srgbClr val="FFFFFF"/>
                </a:solidFill>
                <a:latin typeface="Signika Bold"/>
              </a:rPr>
              <a:t> TARGET AUDIENCE &amp; SCOPE</a:t>
            </a:r>
          </a:p>
        </p:txBody>
      </p:sp>
      <p:sp>
        <p:nvSpPr>
          <p:cNvPr id="13" name="TextBox 13"/>
          <p:cNvSpPr txBox="1"/>
          <p:nvPr/>
        </p:nvSpPr>
        <p:spPr>
          <a:xfrm>
            <a:off x="9144000" y="4711233"/>
            <a:ext cx="1638299" cy="646331"/>
          </a:xfrm>
          <a:prstGeom prst="rect">
            <a:avLst/>
          </a:prstGeom>
        </p:spPr>
        <p:txBody>
          <a:bodyPr wrap="square" lIns="0" tIns="0" rIns="0" bIns="0" rtlCol="0" anchor="t">
            <a:spAutoFit/>
          </a:bodyPr>
          <a:lstStyle/>
          <a:p>
            <a:pPr algn="just">
              <a:lnSpc>
                <a:spcPct val="200000"/>
              </a:lnSpc>
            </a:pPr>
            <a:r>
              <a:rPr lang="en-US" sz="2400" b="1" dirty="0">
                <a:solidFill>
                  <a:srgbClr val="FFFFFF"/>
                </a:solidFill>
                <a:latin typeface="Mina"/>
              </a:rPr>
              <a:t>STUDENTS</a:t>
            </a:r>
          </a:p>
        </p:txBody>
      </p:sp>
      <p:pic>
        <p:nvPicPr>
          <p:cNvPr id="14" name="Picture 13">
            <a:extLst>
              <a:ext uri="{FF2B5EF4-FFF2-40B4-BE49-F238E27FC236}">
                <a16:creationId xmlns:a16="http://schemas.microsoft.com/office/drawing/2014/main" id="{5911962D-EE96-7A03-60BE-F39DE70C09D5}"/>
              </a:ext>
            </a:extLst>
          </p:cNvPr>
          <p:cNvPicPr>
            <a:picLocks noChangeAspect="1"/>
          </p:cNvPicPr>
          <p:nvPr/>
        </p:nvPicPr>
        <p:blipFill rotWithShape="1">
          <a:blip r:embed="rId10"/>
          <a:srcRect b="7778"/>
          <a:stretch/>
        </p:blipFill>
        <p:spPr>
          <a:xfrm>
            <a:off x="9372600" y="5676900"/>
            <a:ext cx="1061805" cy="1057558"/>
          </a:xfrm>
          <a:prstGeom prst="rect">
            <a:avLst/>
          </a:prstGeom>
          <a:ln>
            <a:noFill/>
          </a:ln>
          <a:effectLst>
            <a:softEdge rad="112500"/>
          </a:effectLst>
        </p:spPr>
      </p:pic>
      <p:sp>
        <p:nvSpPr>
          <p:cNvPr id="17" name="TextBox 13">
            <a:extLst>
              <a:ext uri="{FF2B5EF4-FFF2-40B4-BE49-F238E27FC236}">
                <a16:creationId xmlns:a16="http://schemas.microsoft.com/office/drawing/2014/main" id="{CAA1BDE2-8D90-E85C-D0E1-A6E8A568D441}"/>
              </a:ext>
            </a:extLst>
          </p:cNvPr>
          <p:cNvSpPr txBox="1"/>
          <p:nvPr/>
        </p:nvSpPr>
        <p:spPr>
          <a:xfrm>
            <a:off x="11925301" y="4725769"/>
            <a:ext cx="1638299" cy="646331"/>
          </a:xfrm>
          <a:prstGeom prst="rect">
            <a:avLst/>
          </a:prstGeom>
        </p:spPr>
        <p:txBody>
          <a:bodyPr wrap="square" lIns="0" tIns="0" rIns="0" bIns="0" rtlCol="0" anchor="t">
            <a:spAutoFit/>
          </a:bodyPr>
          <a:lstStyle/>
          <a:p>
            <a:pPr algn="just">
              <a:lnSpc>
                <a:spcPct val="200000"/>
              </a:lnSpc>
            </a:pPr>
            <a:r>
              <a:rPr lang="en-US" sz="2400" b="1" dirty="0">
                <a:solidFill>
                  <a:srgbClr val="FFFFFF"/>
                </a:solidFill>
                <a:latin typeface="Mina"/>
              </a:rPr>
              <a:t>LECTURER</a:t>
            </a:r>
          </a:p>
        </p:txBody>
      </p:sp>
      <p:sp>
        <p:nvSpPr>
          <p:cNvPr id="19" name="TextBox 13">
            <a:extLst>
              <a:ext uri="{FF2B5EF4-FFF2-40B4-BE49-F238E27FC236}">
                <a16:creationId xmlns:a16="http://schemas.microsoft.com/office/drawing/2014/main" id="{43255374-8481-815F-0D31-D41768A59DEE}"/>
              </a:ext>
            </a:extLst>
          </p:cNvPr>
          <p:cNvSpPr txBox="1"/>
          <p:nvPr/>
        </p:nvSpPr>
        <p:spPr>
          <a:xfrm>
            <a:off x="14744701" y="4720475"/>
            <a:ext cx="1638299" cy="646331"/>
          </a:xfrm>
          <a:prstGeom prst="rect">
            <a:avLst/>
          </a:prstGeom>
        </p:spPr>
        <p:txBody>
          <a:bodyPr wrap="square" lIns="0" tIns="0" rIns="0" bIns="0" rtlCol="0" anchor="t">
            <a:spAutoFit/>
          </a:bodyPr>
          <a:lstStyle/>
          <a:p>
            <a:pPr algn="just">
              <a:lnSpc>
                <a:spcPct val="200000"/>
              </a:lnSpc>
            </a:pPr>
            <a:r>
              <a:rPr lang="en-US" sz="2400" b="1" dirty="0">
                <a:solidFill>
                  <a:srgbClr val="FFFFFF"/>
                </a:solidFill>
                <a:latin typeface="Mina"/>
              </a:rPr>
              <a:t>ADMIN</a:t>
            </a:r>
          </a:p>
        </p:txBody>
      </p:sp>
      <p:pic>
        <p:nvPicPr>
          <p:cNvPr id="21" name="Picture 20">
            <a:extLst>
              <a:ext uri="{FF2B5EF4-FFF2-40B4-BE49-F238E27FC236}">
                <a16:creationId xmlns:a16="http://schemas.microsoft.com/office/drawing/2014/main" id="{6F8D5338-C0E4-0ACB-CC2B-C19834123DBE}"/>
              </a:ext>
            </a:extLst>
          </p:cNvPr>
          <p:cNvPicPr>
            <a:picLocks noChangeAspect="1"/>
          </p:cNvPicPr>
          <p:nvPr/>
        </p:nvPicPr>
        <p:blipFill>
          <a:blip r:embed="rId11"/>
          <a:stretch>
            <a:fillRect/>
          </a:stretch>
        </p:blipFill>
        <p:spPr>
          <a:xfrm>
            <a:off x="12115800" y="5676900"/>
            <a:ext cx="1119191" cy="1119191"/>
          </a:xfrm>
          <a:prstGeom prst="rect">
            <a:avLst/>
          </a:prstGeom>
          <a:ln>
            <a:noFill/>
          </a:ln>
          <a:effectLst>
            <a:softEdge rad="112500"/>
          </a:effectLst>
        </p:spPr>
      </p:pic>
      <p:pic>
        <p:nvPicPr>
          <p:cNvPr id="22" name="Picture 21">
            <a:extLst>
              <a:ext uri="{FF2B5EF4-FFF2-40B4-BE49-F238E27FC236}">
                <a16:creationId xmlns:a16="http://schemas.microsoft.com/office/drawing/2014/main" id="{ECC697F1-7579-A16F-8CA9-1E6A95349A13}"/>
              </a:ext>
            </a:extLst>
          </p:cNvPr>
          <p:cNvPicPr>
            <a:picLocks noChangeAspect="1"/>
          </p:cNvPicPr>
          <p:nvPr/>
        </p:nvPicPr>
        <p:blipFill rotWithShape="1">
          <a:blip r:embed="rId12"/>
          <a:srcRect b="7778"/>
          <a:stretch/>
        </p:blipFill>
        <p:spPr>
          <a:xfrm>
            <a:off x="14730409" y="5731157"/>
            <a:ext cx="1119191" cy="1114714"/>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pSp>
        <p:nvGrpSpPr>
          <p:cNvPr id="3" name="Group 3"/>
          <p:cNvGrpSpPr/>
          <p:nvPr/>
        </p:nvGrpSpPr>
        <p:grpSpPr>
          <a:xfrm>
            <a:off x="1502108" y="3564053"/>
            <a:ext cx="3995624" cy="1128092"/>
            <a:chOff x="0" y="0"/>
            <a:chExt cx="1052345" cy="523693"/>
          </a:xfrm>
        </p:grpSpPr>
        <p:sp>
          <p:nvSpPr>
            <p:cNvPr id="4" name="Freeform 4"/>
            <p:cNvSpPr/>
            <p:nvPr/>
          </p:nvSpPr>
          <p:spPr>
            <a:xfrm>
              <a:off x="0" y="0"/>
              <a:ext cx="1052345" cy="523693"/>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6" name="Group 6"/>
          <p:cNvGrpSpPr/>
          <p:nvPr/>
        </p:nvGrpSpPr>
        <p:grpSpPr>
          <a:xfrm>
            <a:off x="12768376" y="3564052"/>
            <a:ext cx="3995624" cy="1128093"/>
            <a:chOff x="0" y="0"/>
            <a:chExt cx="1052345" cy="523693"/>
          </a:xfrm>
        </p:grpSpPr>
        <p:sp>
          <p:nvSpPr>
            <p:cNvPr id="7" name="Freeform 7"/>
            <p:cNvSpPr/>
            <p:nvPr/>
          </p:nvSpPr>
          <p:spPr>
            <a:xfrm>
              <a:off x="0" y="0"/>
              <a:ext cx="1052345" cy="523693"/>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9" name="Group 9"/>
          <p:cNvGrpSpPr/>
          <p:nvPr/>
        </p:nvGrpSpPr>
        <p:grpSpPr>
          <a:xfrm>
            <a:off x="1502108" y="5691808"/>
            <a:ext cx="3995624" cy="1128092"/>
            <a:chOff x="0" y="0"/>
            <a:chExt cx="1052345" cy="523693"/>
          </a:xfrm>
        </p:grpSpPr>
        <p:sp>
          <p:nvSpPr>
            <p:cNvPr id="10" name="Freeform 10"/>
            <p:cNvSpPr/>
            <p:nvPr/>
          </p:nvSpPr>
          <p:spPr>
            <a:xfrm>
              <a:off x="0" y="0"/>
              <a:ext cx="1052345" cy="523693"/>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12" name="Group 12"/>
          <p:cNvGrpSpPr/>
          <p:nvPr/>
        </p:nvGrpSpPr>
        <p:grpSpPr>
          <a:xfrm>
            <a:off x="12785973" y="5691807"/>
            <a:ext cx="3995624" cy="1128093"/>
            <a:chOff x="0" y="0"/>
            <a:chExt cx="1052345" cy="523693"/>
          </a:xfrm>
        </p:grpSpPr>
        <p:sp>
          <p:nvSpPr>
            <p:cNvPr id="13" name="Freeform 13"/>
            <p:cNvSpPr/>
            <p:nvPr/>
          </p:nvSpPr>
          <p:spPr>
            <a:xfrm>
              <a:off x="0" y="0"/>
              <a:ext cx="1052345" cy="523693"/>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25" name="Freeform 25"/>
          <p:cNvSpPr/>
          <p:nvPr/>
        </p:nvSpPr>
        <p:spPr>
          <a:xfrm>
            <a:off x="16781597" y="903345"/>
            <a:ext cx="1485900" cy="1477795"/>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20503" y="968151"/>
            <a:ext cx="1485900" cy="1477795"/>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TextBox 29"/>
          <p:cNvSpPr txBox="1"/>
          <p:nvPr/>
        </p:nvSpPr>
        <p:spPr>
          <a:xfrm>
            <a:off x="5843572" y="1089507"/>
            <a:ext cx="6651740" cy="1783461"/>
          </a:xfrm>
          <a:prstGeom prst="rect">
            <a:avLst/>
          </a:prstGeom>
        </p:spPr>
        <p:txBody>
          <a:bodyPr lIns="0" tIns="0" rIns="0" bIns="0" rtlCol="0" anchor="t">
            <a:spAutoFit/>
          </a:bodyPr>
          <a:lstStyle/>
          <a:p>
            <a:pPr algn="ctr">
              <a:lnSpc>
                <a:spcPts val="6911"/>
              </a:lnSpc>
            </a:pPr>
            <a:r>
              <a:rPr lang="en-US" sz="6399" dirty="0">
                <a:solidFill>
                  <a:srgbClr val="FFFFFF"/>
                </a:solidFill>
                <a:latin typeface="Signika Bold"/>
              </a:rPr>
              <a:t>INTRODUCING</a:t>
            </a:r>
          </a:p>
          <a:p>
            <a:pPr algn="ctr">
              <a:lnSpc>
                <a:spcPts val="6911"/>
              </a:lnSpc>
            </a:pPr>
            <a:r>
              <a:rPr lang="en-US" sz="6399" dirty="0">
                <a:solidFill>
                  <a:srgbClr val="FFFFFF"/>
                </a:solidFill>
                <a:latin typeface="Signika Bold"/>
              </a:rPr>
              <a:t>THE APP</a:t>
            </a:r>
          </a:p>
        </p:txBody>
      </p:sp>
      <p:sp>
        <p:nvSpPr>
          <p:cNvPr id="30" name="TextBox 30"/>
          <p:cNvSpPr txBox="1"/>
          <p:nvPr/>
        </p:nvSpPr>
        <p:spPr>
          <a:xfrm>
            <a:off x="2251070" y="3919728"/>
            <a:ext cx="2930530" cy="385572"/>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EASY TO USE</a:t>
            </a:r>
          </a:p>
        </p:txBody>
      </p:sp>
      <p:sp>
        <p:nvSpPr>
          <p:cNvPr id="32" name="TextBox 32"/>
          <p:cNvSpPr txBox="1"/>
          <p:nvPr/>
        </p:nvSpPr>
        <p:spPr>
          <a:xfrm>
            <a:off x="12954000" y="4015456"/>
            <a:ext cx="2991507" cy="390684"/>
          </a:xfrm>
          <a:prstGeom prst="rect">
            <a:avLst/>
          </a:prstGeom>
        </p:spPr>
        <p:txBody>
          <a:bodyPr lIns="0" tIns="0" rIns="0" bIns="0" rtlCol="0" anchor="t">
            <a:spAutoFit/>
          </a:bodyPr>
          <a:lstStyle/>
          <a:p>
            <a:pPr algn="r">
              <a:lnSpc>
                <a:spcPts val="3023"/>
              </a:lnSpc>
            </a:pPr>
            <a:r>
              <a:rPr lang="en-US" sz="2800" dirty="0">
                <a:solidFill>
                  <a:srgbClr val="FFFFFF"/>
                </a:solidFill>
                <a:latin typeface="Signika Bold"/>
              </a:rPr>
              <a:t>ACCESS</a:t>
            </a:r>
            <a:r>
              <a:rPr lang="en-US" sz="2799" dirty="0">
                <a:solidFill>
                  <a:srgbClr val="FFFFFF"/>
                </a:solidFill>
                <a:latin typeface="Signika Bold"/>
              </a:rPr>
              <a:t> EASIER</a:t>
            </a:r>
          </a:p>
        </p:txBody>
      </p:sp>
      <p:sp>
        <p:nvSpPr>
          <p:cNvPr id="34" name="TextBox 34"/>
          <p:cNvSpPr txBox="1"/>
          <p:nvPr/>
        </p:nvSpPr>
        <p:spPr>
          <a:xfrm>
            <a:off x="1981200" y="6079377"/>
            <a:ext cx="3162777" cy="385572"/>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WORK ANYTIME</a:t>
            </a:r>
          </a:p>
        </p:txBody>
      </p:sp>
      <p:sp>
        <p:nvSpPr>
          <p:cNvPr id="36" name="TextBox 36"/>
          <p:cNvSpPr txBox="1"/>
          <p:nvPr/>
        </p:nvSpPr>
        <p:spPr>
          <a:xfrm>
            <a:off x="12982704" y="6007749"/>
            <a:ext cx="3324096" cy="385572"/>
          </a:xfrm>
          <a:prstGeom prst="rect">
            <a:avLst/>
          </a:prstGeom>
        </p:spPr>
        <p:txBody>
          <a:bodyPr lIns="0" tIns="0" rIns="0" bIns="0" rtlCol="0" anchor="t">
            <a:spAutoFit/>
          </a:bodyPr>
          <a:lstStyle/>
          <a:p>
            <a:pPr algn="r">
              <a:lnSpc>
                <a:spcPts val="3023"/>
              </a:lnSpc>
            </a:pPr>
            <a:r>
              <a:rPr lang="en-US" sz="2799" dirty="0">
                <a:solidFill>
                  <a:srgbClr val="FFFFFF"/>
                </a:solidFill>
                <a:latin typeface="Signika Bold"/>
              </a:rPr>
              <a:t>PERFECT FOR YOU</a:t>
            </a:r>
          </a:p>
        </p:txBody>
      </p:sp>
      <p:pic>
        <p:nvPicPr>
          <p:cNvPr id="39" name="Picture 38" descr="A screenshot of a login screen&#10;&#10;Description automatically generated with low confidence">
            <a:extLst>
              <a:ext uri="{FF2B5EF4-FFF2-40B4-BE49-F238E27FC236}">
                <a16:creationId xmlns:a16="http://schemas.microsoft.com/office/drawing/2014/main" id="{17F76DCF-CA45-FE29-4BFA-8CEF473F9F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646" b="2"/>
          <a:stretch/>
        </p:blipFill>
        <p:spPr>
          <a:xfrm>
            <a:off x="6830423" y="3826436"/>
            <a:ext cx="4447177" cy="72606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5" name="Group 15"/>
          <p:cNvGrpSpPr>
            <a:grpSpLocks noChangeAspect="1"/>
          </p:cNvGrpSpPr>
          <p:nvPr/>
        </p:nvGrpSpPr>
        <p:grpSpPr>
          <a:xfrm>
            <a:off x="6706895" y="3615807"/>
            <a:ext cx="4677042" cy="9252065"/>
            <a:chOff x="0" y="0"/>
            <a:chExt cx="2620010" cy="518287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40" name="Group 9">
            <a:extLst>
              <a:ext uri="{FF2B5EF4-FFF2-40B4-BE49-F238E27FC236}">
                <a16:creationId xmlns:a16="http://schemas.microsoft.com/office/drawing/2014/main" id="{197EDF86-7CDB-7145-5948-BB5B1A088835}"/>
              </a:ext>
            </a:extLst>
          </p:cNvPr>
          <p:cNvGrpSpPr/>
          <p:nvPr/>
        </p:nvGrpSpPr>
        <p:grpSpPr>
          <a:xfrm>
            <a:off x="1490776" y="8054008"/>
            <a:ext cx="3995624" cy="1128092"/>
            <a:chOff x="0" y="0"/>
            <a:chExt cx="1052345" cy="523693"/>
          </a:xfrm>
        </p:grpSpPr>
        <p:sp>
          <p:nvSpPr>
            <p:cNvPr id="41" name="Freeform 10">
              <a:extLst>
                <a:ext uri="{FF2B5EF4-FFF2-40B4-BE49-F238E27FC236}">
                  <a16:creationId xmlns:a16="http://schemas.microsoft.com/office/drawing/2014/main" id="{F7BB093D-EB31-D51E-9FFE-0B9C5C8173C6}"/>
                </a:ext>
              </a:extLst>
            </p:cNvPr>
            <p:cNvSpPr/>
            <p:nvPr/>
          </p:nvSpPr>
          <p:spPr>
            <a:xfrm>
              <a:off x="0" y="0"/>
              <a:ext cx="1052345" cy="523693"/>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42" name="TextBox 11">
              <a:extLst>
                <a:ext uri="{FF2B5EF4-FFF2-40B4-BE49-F238E27FC236}">
                  <a16:creationId xmlns:a16="http://schemas.microsoft.com/office/drawing/2014/main" id="{DB3A71EF-CE74-23DA-C680-1BA51F95AEC1}"/>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43" name="TextBox 34">
            <a:extLst>
              <a:ext uri="{FF2B5EF4-FFF2-40B4-BE49-F238E27FC236}">
                <a16:creationId xmlns:a16="http://schemas.microsoft.com/office/drawing/2014/main" id="{BBFEAFB9-C6D3-7846-3DDD-A1F92FA7D946}"/>
              </a:ext>
            </a:extLst>
          </p:cNvPr>
          <p:cNvSpPr txBox="1"/>
          <p:nvPr/>
        </p:nvSpPr>
        <p:spPr>
          <a:xfrm>
            <a:off x="1981200" y="8267700"/>
            <a:ext cx="3162777" cy="775405"/>
          </a:xfrm>
          <a:prstGeom prst="rect">
            <a:avLst/>
          </a:prstGeom>
        </p:spPr>
        <p:txBody>
          <a:bodyPr lIns="0" tIns="0" rIns="0" bIns="0" rtlCol="0" anchor="t">
            <a:spAutoFit/>
          </a:bodyPr>
          <a:lstStyle/>
          <a:p>
            <a:pPr algn="ctr">
              <a:lnSpc>
                <a:spcPts val="3023"/>
              </a:lnSpc>
            </a:pPr>
            <a:r>
              <a:rPr lang="en-US" sz="2799" dirty="0">
                <a:solidFill>
                  <a:srgbClr val="FFFFFF"/>
                </a:solidFill>
                <a:latin typeface="Signika Bold"/>
              </a:rPr>
              <a:t>USER-FRIENDLY UI/UX</a:t>
            </a:r>
          </a:p>
        </p:txBody>
      </p:sp>
      <p:grpSp>
        <p:nvGrpSpPr>
          <p:cNvPr id="44" name="Group 12">
            <a:extLst>
              <a:ext uri="{FF2B5EF4-FFF2-40B4-BE49-F238E27FC236}">
                <a16:creationId xmlns:a16="http://schemas.microsoft.com/office/drawing/2014/main" id="{D38DDFCC-781D-8500-CC63-938C8BC94E46}"/>
              </a:ext>
            </a:extLst>
          </p:cNvPr>
          <p:cNvGrpSpPr/>
          <p:nvPr/>
        </p:nvGrpSpPr>
        <p:grpSpPr>
          <a:xfrm>
            <a:off x="12801600" y="7901607"/>
            <a:ext cx="3995624" cy="1128093"/>
            <a:chOff x="0" y="0"/>
            <a:chExt cx="1052345" cy="523693"/>
          </a:xfrm>
        </p:grpSpPr>
        <p:sp>
          <p:nvSpPr>
            <p:cNvPr id="45" name="Freeform 13">
              <a:extLst>
                <a:ext uri="{FF2B5EF4-FFF2-40B4-BE49-F238E27FC236}">
                  <a16:creationId xmlns:a16="http://schemas.microsoft.com/office/drawing/2014/main" id="{A8C7640A-35A9-E41D-0B84-116D68832667}"/>
                </a:ext>
              </a:extLst>
            </p:cNvPr>
            <p:cNvSpPr/>
            <p:nvPr/>
          </p:nvSpPr>
          <p:spPr>
            <a:xfrm>
              <a:off x="0" y="0"/>
              <a:ext cx="1052345" cy="523693"/>
            </a:xfrm>
            <a:custGeom>
              <a:avLst/>
              <a:gdLst/>
              <a:ahLst/>
              <a:cxnLst/>
              <a:rect l="l" t="t" r="r" b="b"/>
              <a:pathLst>
                <a:path w="1052345" h="523693">
                  <a:moveTo>
                    <a:pt x="96880" y="0"/>
                  </a:moveTo>
                  <a:lnTo>
                    <a:pt x="955466" y="0"/>
                  </a:lnTo>
                  <a:cubicBezTo>
                    <a:pt x="1008971" y="0"/>
                    <a:pt x="1052345" y="43375"/>
                    <a:pt x="1052345" y="96880"/>
                  </a:cubicBezTo>
                  <a:lnTo>
                    <a:pt x="1052345" y="426813"/>
                  </a:lnTo>
                  <a:cubicBezTo>
                    <a:pt x="1052345" y="480319"/>
                    <a:pt x="1008971" y="523693"/>
                    <a:pt x="955466" y="523693"/>
                  </a:cubicBezTo>
                  <a:lnTo>
                    <a:pt x="96880" y="523693"/>
                  </a:lnTo>
                  <a:cubicBezTo>
                    <a:pt x="43375" y="523693"/>
                    <a:pt x="0" y="480319"/>
                    <a:pt x="0" y="426813"/>
                  </a:cubicBezTo>
                  <a:lnTo>
                    <a:pt x="0" y="96880"/>
                  </a:lnTo>
                  <a:cubicBezTo>
                    <a:pt x="0" y="43375"/>
                    <a:pt x="43375" y="0"/>
                    <a:pt x="96880" y="0"/>
                  </a:cubicBezTo>
                  <a:close/>
                </a:path>
              </a:pathLst>
            </a:custGeom>
            <a:solidFill>
              <a:srgbClr val="045174">
                <a:alpha val="80000"/>
              </a:srgbClr>
            </a:solidFill>
          </p:spPr>
        </p:sp>
        <p:sp>
          <p:nvSpPr>
            <p:cNvPr id="46" name="TextBox 14">
              <a:extLst>
                <a:ext uri="{FF2B5EF4-FFF2-40B4-BE49-F238E27FC236}">
                  <a16:creationId xmlns:a16="http://schemas.microsoft.com/office/drawing/2014/main" id="{C77963ED-D73B-0E3A-4C18-BB09BBA4BD3A}"/>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47" name="TextBox 36">
            <a:extLst>
              <a:ext uri="{FF2B5EF4-FFF2-40B4-BE49-F238E27FC236}">
                <a16:creationId xmlns:a16="http://schemas.microsoft.com/office/drawing/2014/main" id="{68285D81-D84F-6CD5-BC7B-4ABE3E0D9B60}"/>
              </a:ext>
            </a:extLst>
          </p:cNvPr>
          <p:cNvSpPr txBox="1"/>
          <p:nvPr/>
        </p:nvSpPr>
        <p:spPr>
          <a:xfrm>
            <a:off x="12287411" y="8241839"/>
            <a:ext cx="3324096" cy="390684"/>
          </a:xfrm>
          <a:prstGeom prst="rect">
            <a:avLst/>
          </a:prstGeom>
        </p:spPr>
        <p:txBody>
          <a:bodyPr lIns="0" tIns="0" rIns="0" bIns="0" rtlCol="0" anchor="t">
            <a:spAutoFit/>
          </a:bodyPr>
          <a:lstStyle/>
          <a:p>
            <a:pPr algn="r">
              <a:lnSpc>
                <a:spcPts val="3023"/>
              </a:lnSpc>
            </a:pPr>
            <a:r>
              <a:rPr lang="en-US" sz="2799" dirty="0">
                <a:solidFill>
                  <a:srgbClr val="FFFFFF"/>
                </a:solidFill>
                <a:latin typeface="Signika Bold"/>
              </a:rPr>
              <a:t>SUPPORT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pSp>
        <p:nvGrpSpPr>
          <p:cNvPr id="13" name="Group 13"/>
          <p:cNvGrpSpPr/>
          <p:nvPr/>
        </p:nvGrpSpPr>
        <p:grpSpPr>
          <a:xfrm>
            <a:off x="10831" y="8684285"/>
            <a:ext cx="18269388" cy="2174215"/>
            <a:chOff x="0" y="0"/>
            <a:chExt cx="1663436" cy="1273947"/>
          </a:xfrm>
        </p:grpSpPr>
        <p:sp>
          <p:nvSpPr>
            <p:cNvPr id="14" name="Freeform 14"/>
            <p:cNvSpPr/>
            <p:nvPr/>
          </p:nvSpPr>
          <p:spPr>
            <a:xfrm>
              <a:off x="0" y="0"/>
              <a:ext cx="1663436" cy="1273947"/>
            </a:xfrm>
            <a:custGeom>
              <a:avLst/>
              <a:gdLst/>
              <a:ahLst/>
              <a:cxnLst/>
              <a:rect l="l" t="t" r="r" b="b"/>
              <a:pathLst>
                <a:path w="1663436" h="1273947">
                  <a:moveTo>
                    <a:pt x="61290" y="0"/>
                  </a:moveTo>
                  <a:lnTo>
                    <a:pt x="1602147" y="0"/>
                  </a:lnTo>
                  <a:cubicBezTo>
                    <a:pt x="1635996" y="0"/>
                    <a:pt x="1663436" y="27440"/>
                    <a:pt x="1663436" y="61290"/>
                  </a:cubicBezTo>
                  <a:lnTo>
                    <a:pt x="1663436" y="1212658"/>
                  </a:lnTo>
                  <a:cubicBezTo>
                    <a:pt x="1663436" y="1246507"/>
                    <a:pt x="1635996" y="1273947"/>
                    <a:pt x="1602147" y="1273947"/>
                  </a:cubicBezTo>
                  <a:lnTo>
                    <a:pt x="61290" y="1273947"/>
                  </a:lnTo>
                  <a:cubicBezTo>
                    <a:pt x="27440" y="1273947"/>
                    <a:pt x="0" y="1246507"/>
                    <a:pt x="0" y="1212658"/>
                  </a:cubicBezTo>
                  <a:lnTo>
                    <a:pt x="0" y="61290"/>
                  </a:lnTo>
                  <a:cubicBezTo>
                    <a:pt x="0" y="27440"/>
                    <a:pt x="27440" y="0"/>
                    <a:pt x="61290" y="0"/>
                  </a:cubicBezTo>
                  <a:close/>
                </a:path>
              </a:pathLst>
            </a:custGeom>
            <a:solidFill>
              <a:srgbClr val="045174">
                <a:alpha val="80000"/>
              </a:srgbClr>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26" name="Freeform 26"/>
          <p:cNvSpPr/>
          <p:nvPr/>
        </p:nvSpPr>
        <p:spPr>
          <a:xfrm>
            <a:off x="16164678" y="190500"/>
            <a:ext cx="2047122" cy="2035956"/>
          </a:xfrm>
          <a:custGeom>
            <a:avLst/>
            <a:gdLst/>
            <a:ahLst/>
            <a:cxnLst/>
            <a:rect l="l" t="t" r="r" b="b"/>
            <a:pathLst>
              <a:path w="2047122" h="2035956">
                <a:moveTo>
                  <a:pt x="0" y="0"/>
                </a:moveTo>
                <a:lnTo>
                  <a:pt x="2047121" y="0"/>
                </a:lnTo>
                <a:lnTo>
                  <a:pt x="2047121"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3825014" y="647700"/>
            <a:ext cx="9839771" cy="1000274"/>
          </a:xfrm>
          <a:prstGeom prst="rect">
            <a:avLst/>
          </a:prstGeom>
        </p:spPr>
        <p:txBody>
          <a:bodyPr wrap="square" lIns="0" tIns="0" rIns="0" bIns="0" rtlCol="0" anchor="t">
            <a:spAutoFit/>
          </a:bodyPr>
          <a:lstStyle/>
          <a:p>
            <a:pPr algn="ctr">
              <a:lnSpc>
                <a:spcPts val="7776"/>
              </a:lnSpc>
            </a:pPr>
            <a:r>
              <a:rPr lang="en-US" sz="6600" dirty="0">
                <a:solidFill>
                  <a:srgbClr val="FFFFFF"/>
                </a:solidFill>
                <a:latin typeface="Signika Bold"/>
              </a:rPr>
              <a:t>FEATURES OF THE APP</a:t>
            </a:r>
          </a:p>
        </p:txBody>
      </p:sp>
      <p:sp>
        <p:nvSpPr>
          <p:cNvPr id="36" name="TextBox 36"/>
          <p:cNvSpPr txBox="1"/>
          <p:nvPr/>
        </p:nvSpPr>
        <p:spPr>
          <a:xfrm>
            <a:off x="1230394" y="9705816"/>
            <a:ext cx="2808206" cy="390684"/>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Opening</a:t>
            </a:r>
          </a:p>
        </p:txBody>
      </p:sp>
      <p:sp>
        <p:nvSpPr>
          <p:cNvPr id="16" name="AutoShape 16"/>
          <p:cNvSpPr/>
          <p:nvPr/>
        </p:nvSpPr>
        <p:spPr>
          <a:xfrm rot="5400000">
            <a:off x="9405612" y="843288"/>
            <a:ext cx="10175" cy="16840200"/>
          </a:xfrm>
          <a:prstGeom prst="line">
            <a:avLst/>
          </a:prstGeom>
          <a:ln w="38100" cap="flat">
            <a:solidFill>
              <a:srgbClr val="FFFFFF"/>
            </a:solidFill>
            <a:prstDash val="solid"/>
            <a:headEnd type="none" w="sm" len="sm"/>
            <a:tailEnd type="none" w="sm" len="sm"/>
          </a:ln>
        </p:spPr>
      </p:sp>
      <p:grpSp>
        <p:nvGrpSpPr>
          <p:cNvPr id="20" name="Group 20"/>
          <p:cNvGrpSpPr/>
          <p:nvPr/>
        </p:nvGrpSpPr>
        <p:grpSpPr>
          <a:xfrm rot="5400000">
            <a:off x="1604556" y="9110256"/>
            <a:ext cx="376644" cy="376644"/>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38" name="Group 20">
            <a:extLst>
              <a:ext uri="{FF2B5EF4-FFF2-40B4-BE49-F238E27FC236}">
                <a16:creationId xmlns:a16="http://schemas.microsoft.com/office/drawing/2014/main" id="{D572983F-3BDA-205A-C29C-06F3677BB8E2}"/>
              </a:ext>
            </a:extLst>
          </p:cNvPr>
          <p:cNvGrpSpPr/>
          <p:nvPr/>
        </p:nvGrpSpPr>
        <p:grpSpPr>
          <a:xfrm rot="5400000">
            <a:off x="6499204" y="9164962"/>
            <a:ext cx="376644" cy="376644"/>
            <a:chOff x="0" y="0"/>
            <a:chExt cx="812800" cy="812800"/>
          </a:xfrm>
        </p:grpSpPr>
        <p:sp>
          <p:nvSpPr>
            <p:cNvPr id="39" name="Freeform 21">
              <a:extLst>
                <a:ext uri="{FF2B5EF4-FFF2-40B4-BE49-F238E27FC236}">
                  <a16:creationId xmlns:a16="http://schemas.microsoft.com/office/drawing/2014/main" id="{CA780D55-01A9-95CC-DB02-12B50501B8F1}"/>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0" name="TextBox 22">
              <a:extLst>
                <a:ext uri="{FF2B5EF4-FFF2-40B4-BE49-F238E27FC236}">
                  <a16:creationId xmlns:a16="http://schemas.microsoft.com/office/drawing/2014/main" id="{9F5930F8-BAA5-38C7-E5B0-BE33311355C7}"/>
                </a:ext>
              </a:extLst>
            </p:cNvPr>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41" name="Group 20">
            <a:extLst>
              <a:ext uri="{FF2B5EF4-FFF2-40B4-BE49-F238E27FC236}">
                <a16:creationId xmlns:a16="http://schemas.microsoft.com/office/drawing/2014/main" id="{1AB53343-10A8-E207-01A2-A9AFCE3CB642}"/>
              </a:ext>
            </a:extLst>
          </p:cNvPr>
          <p:cNvGrpSpPr/>
          <p:nvPr/>
        </p:nvGrpSpPr>
        <p:grpSpPr>
          <a:xfrm rot="5400000">
            <a:off x="11546940" y="9134613"/>
            <a:ext cx="376644" cy="376644"/>
            <a:chOff x="0" y="0"/>
            <a:chExt cx="812800" cy="812800"/>
          </a:xfrm>
        </p:grpSpPr>
        <p:sp>
          <p:nvSpPr>
            <p:cNvPr id="42" name="Freeform 21">
              <a:extLst>
                <a:ext uri="{FF2B5EF4-FFF2-40B4-BE49-F238E27FC236}">
                  <a16:creationId xmlns:a16="http://schemas.microsoft.com/office/drawing/2014/main" id="{A3F209AB-49EC-30D0-4A16-D9592AB41209}"/>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3" name="TextBox 22">
              <a:extLst>
                <a:ext uri="{FF2B5EF4-FFF2-40B4-BE49-F238E27FC236}">
                  <a16:creationId xmlns:a16="http://schemas.microsoft.com/office/drawing/2014/main" id="{7EB2C594-C138-AAEA-C67A-267D020354F7}"/>
                </a:ext>
              </a:extLst>
            </p:cNvPr>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44" name="Group 20">
            <a:extLst>
              <a:ext uri="{FF2B5EF4-FFF2-40B4-BE49-F238E27FC236}">
                <a16:creationId xmlns:a16="http://schemas.microsoft.com/office/drawing/2014/main" id="{629FCB0D-8B03-BBC5-F4DB-4A5BAC935395}"/>
              </a:ext>
            </a:extLst>
          </p:cNvPr>
          <p:cNvGrpSpPr/>
          <p:nvPr/>
        </p:nvGrpSpPr>
        <p:grpSpPr>
          <a:xfrm rot="5400000">
            <a:off x="16252798" y="9105900"/>
            <a:ext cx="376644" cy="376644"/>
            <a:chOff x="0" y="0"/>
            <a:chExt cx="812800" cy="812800"/>
          </a:xfrm>
        </p:grpSpPr>
        <p:sp>
          <p:nvSpPr>
            <p:cNvPr id="45" name="Freeform 21">
              <a:extLst>
                <a:ext uri="{FF2B5EF4-FFF2-40B4-BE49-F238E27FC236}">
                  <a16:creationId xmlns:a16="http://schemas.microsoft.com/office/drawing/2014/main" id="{72156F75-6AE9-D723-1ED4-2359AABB97B6}"/>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6" name="TextBox 22">
              <a:extLst>
                <a:ext uri="{FF2B5EF4-FFF2-40B4-BE49-F238E27FC236}">
                  <a16:creationId xmlns:a16="http://schemas.microsoft.com/office/drawing/2014/main" id="{EAB17E6E-3F27-DA31-CD22-6699715CFDFC}"/>
                </a:ext>
              </a:extLst>
            </p:cNvPr>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sp>
        <p:nvSpPr>
          <p:cNvPr id="103" name="Freeform 26">
            <a:extLst>
              <a:ext uri="{FF2B5EF4-FFF2-40B4-BE49-F238E27FC236}">
                <a16:creationId xmlns:a16="http://schemas.microsoft.com/office/drawing/2014/main" id="{4106182C-6B3F-CA57-4440-14D57FBC4A1D}"/>
              </a:ext>
            </a:extLst>
          </p:cNvPr>
          <p:cNvSpPr/>
          <p:nvPr/>
        </p:nvSpPr>
        <p:spPr>
          <a:xfrm>
            <a:off x="76200" y="190500"/>
            <a:ext cx="2047122" cy="2035956"/>
          </a:xfrm>
          <a:custGeom>
            <a:avLst/>
            <a:gdLst/>
            <a:ahLst/>
            <a:cxnLst/>
            <a:rect l="l" t="t" r="r" b="b"/>
            <a:pathLst>
              <a:path w="2047122" h="2035956">
                <a:moveTo>
                  <a:pt x="0" y="0"/>
                </a:moveTo>
                <a:lnTo>
                  <a:pt x="2047121" y="0"/>
                </a:lnTo>
                <a:lnTo>
                  <a:pt x="2047121"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4" name="TextBox 36">
            <a:extLst>
              <a:ext uri="{FF2B5EF4-FFF2-40B4-BE49-F238E27FC236}">
                <a16:creationId xmlns:a16="http://schemas.microsoft.com/office/drawing/2014/main" id="{5721D3C0-C5EF-EF2A-3A26-00EAAF187F42}"/>
              </a:ext>
            </a:extLst>
          </p:cNvPr>
          <p:cNvSpPr txBox="1"/>
          <p:nvPr/>
        </p:nvSpPr>
        <p:spPr>
          <a:xfrm>
            <a:off x="11288794" y="9715500"/>
            <a:ext cx="2808206" cy="390684"/>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Log in</a:t>
            </a:r>
          </a:p>
        </p:txBody>
      </p:sp>
      <p:sp>
        <p:nvSpPr>
          <p:cNvPr id="115" name="TextBox 36">
            <a:extLst>
              <a:ext uri="{FF2B5EF4-FFF2-40B4-BE49-F238E27FC236}">
                <a16:creationId xmlns:a16="http://schemas.microsoft.com/office/drawing/2014/main" id="{63BABA49-0650-8949-3827-3B336B0BE71F}"/>
              </a:ext>
            </a:extLst>
          </p:cNvPr>
          <p:cNvSpPr txBox="1"/>
          <p:nvPr/>
        </p:nvSpPr>
        <p:spPr>
          <a:xfrm>
            <a:off x="6030994" y="9746278"/>
            <a:ext cx="2808206" cy="390684"/>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Sign UP</a:t>
            </a:r>
          </a:p>
        </p:txBody>
      </p:sp>
      <p:sp>
        <p:nvSpPr>
          <p:cNvPr id="116" name="TextBox 36">
            <a:extLst>
              <a:ext uri="{FF2B5EF4-FFF2-40B4-BE49-F238E27FC236}">
                <a16:creationId xmlns:a16="http://schemas.microsoft.com/office/drawing/2014/main" id="{7ED4BA2A-33A0-11DD-0DBE-1304054A8BEC}"/>
              </a:ext>
            </a:extLst>
          </p:cNvPr>
          <p:cNvSpPr txBox="1"/>
          <p:nvPr/>
        </p:nvSpPr>
        <p:spPr>
          <a:xfrm>
            <a:off x="15784136" y="9809938"/>
            <a:ext cx="2808206" cy="390684"/>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Home Page</a:t>
            </a:r>
          </a:p>
        </p:txBody>
      </p:sp>
      <p:pic>
        <p:nvPicPr>
          <p:cNvPr id="120" name="Picture 119" descr="A screen shot of a computer&#10;&#10;Description automatically generated with medium confidence">
            <a:extLst>
              <a:ext uri="{FF2B5EF4-FFF2-40B4-BE49-F238E27FC236}">
                <a16:creationId xmlns:a16="http://schemas.microsoft.com/office/drawing/2014/main" id="{44AE276D-8735-71B1-4CEA-BC2E5A05D6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37670" y="2920151"/>
            <a:ext cx="2467464" cy="5186217"/>
          </a:xfrm>
          <a:prstGeom prst="rect">
            <a:avLst/>
          </a:prstGeom>
        </p:spPr>
      </p:pic>
      <p:pic>
        <p:nvPicPr>
          <p:cNvPr id="138" name="Picture 137" descr="A screenshot of a video chat&#10;&#10;Description automatically generated with medium confidence">
            <a:extLst>
              <a:ext uri="{FF2B5EF4-FFF2-40B4-BE49-F238E27FC236}">
                <a16:creationId xmlns:a16="http://schemas.microsoft.com/office/drawing/2014/main" id="{495F0946-F539-79A7-FE19-EC52A385FC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6046" y="3076687"/>
            <a:ext cx="2378754" cy="5165979"/>
          </a:xfrm>
          <a:prstGeom prst="rect">
            <a:avLst/>
          </a:prstGeom>
        </p:spPr>
      </p:pic>
      <p:pic>
        <p:nvPicPr>
          <p:cNvPr id="140" name="Picture 139" descr="A screenshot of a login screen&#10;&#10;Description automatically generated with low confidence">
            <a:extLst>
              <a:ext uri="{FF2B5EF4-FFF2-40B4-BE49-F238E27FC236}">
                <a16:creationId xmlns:a16="http://schemas.microsoft.com/office/drawing/2014/main" id="{223F3771-FC07-708D-4E4A-7AC8346258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53468" y="3009144"/>
            <a:ext cx="2353217" cy="5145726"/>
          </a:xfrm>
          <a:prstGeom prst="rect">
            <a:avLst/>
          </a:prstGeom>
        </p:spPr>
      </p:pic>
      <p:pic>
        <p:nvPicPr>
          <p:cNvPr id="142" name="Picture 141" descr="A picture containing text, screenshot, design&#10;&#10;Description automatically generated">
            <a:extLst>
              <a:ext uri="{FF2B5EF4-FFF2-40B4-BE49-F238E27FC236}">
                <a16:creationId xmlns:a16="http://schemas.microsoft.com/office/drawing/2014/main" id="{EA21028A-7585-CA5A-B5EC-D921ED612C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2310" y="2972740"/>
            <a:ext cx="2398090" cy="5095106"/>
          </a:xfrm>
          <a:prstGeom prst="rect">
            <a:avLst/>
          </a:prstGeom>
        </p:spPr>
      </p:pic>
      <p:grpSp>
        <p:nvGrpSpPr>
          <p:cNvPr id="3" name="Group 3"/>
          <p:cNvGrpSpPr>
            <a:grpSpLocks noChangeAspect="1"/>
          </p:cNvGrpSpPr>
          <p:nvPr/>
        </p:nvGrpSpPr>
        <p:grpSpPr>
          <a:xfrm>
            <a:off x="627100" y="2783020"/>
            <a:ext cx="2739190" cy="5418630"/>
            <a:chOff x="0" y="0"/>
            <a:chExt cx="2620010" cy="5182870"/>
          </a:xfrm>
        </p:grpSpPr>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1F3D"/>
            </a:solidFill>
          </p:spPr>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1F3D"/>
            </a:solidFill>
          </p:spPr>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1F3D"/>
            </a:solidFill>
          </p:spPr>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1F3D"/>
            </a:solidFill>
          </p:spPr>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8DCBF"/>
            </a:solidFill>
          </p:spPr>
        </p:sp>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grpSp>
      <p:grpSp>
        <p:nvGrpSpPr>
          <p:cNvPr id="53" name="Group 3">
            <a:extLst>
              <a:ext uri="{FF2B5EF4-FFF2-40B4-BE49-F238E27FC236}">
                <a16:creationId xmlns:a16="http://schemas.microsoft.com/office/drawing/2014/main" id="{1B93D9FA-2FE4-71D7-61A4-1CD5659E244B}"/>
              </a:ext>
            </a:extLst>
          </p:cNvPr>
          <p:cNvGrpSpPr>
            <a:grpSpLocks noChangeAspect="1"/>
          </p:cNvGrpSpPr>
          <p:nvPr/>
        </p:nvGrpSpPr>
        <p:grpSpPr>
          <a:xfrm>
            <a:off x="5339618" y="2812232"/>
            <a:ext cx="2739190" cy="5418630"/>
            <a:chOff x="0" y="0"/>
            <a:chExt cx="2620010" cy="5182870"/>
          </a:xfrm>
        </p:grpSpPr>
        <p:sp>
          <p:nvSpPr>
            <p:cNvPr id="54" name="Freeform 4">
              <a:extLst>
                <a:ext uri="{FF2B5EF4-FFF2-40B4-BE49-F238E27FC236}">
                  <a16:creationId xmlns:a16="http://schemas.microsoft.com/office/drawing/2014/main" id="{F86AD03D-4076-2DAA-0DC0-3E3095F94209}"/>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6" name="Freeform 6">
              <a:extLst>
                <a:ext uri="{FF2B5EF4-FFF2-40B4-BE49-F238E27FC236}">
                  <a16:creationId xmlns:a16="http://schemas.microsoft.com/office/drawing/2014/main" id="{2B570E57-DA4D-9E98-D1E2-D22F01B5C887}"/>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57" name="Freeform 7">
              <a:extLst>
                <a:ext uri="{FF2B5EF4-FFF2-40B4-BE49-F238E27FC236}">
                  <a16:creationId xmlns:a16="http://schemas.microsoft.com/office/drawing/2014/main" id="{DAF28271-038E-040B-133F-E6C0EFB30D7B}"/>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58" name="Freeform 8">
              <a:extLst>
                <a:ext uri="{FF2B5EF4-FFF2-40B4-BE49-F238E27FC236}">
                  <a16:creationId xmlns:a16="http://schemas.microsoft.com/office/drawing/2014/main" id="{EC947789-824D-7C91-3305-91FCD4E97925}"/>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1F3D"/>
            </a:solidFill>
          </p:spPr>
        </p:sp>
        <p:sp>
          <p:nvSpPr>
            <p:cNvPr id="59" name="Freeform 9">
              <a:extLst>
                <a:ext uri="{FF2B5EF4-FFF2-40B4-BE49-F238E27FC236}">
                  <a16:creationId xmlns:a16="http://schemas.microsoft.com/office/drawing/2014/main" id="{5B65ED5A-E089-840B-378C-75BFEC69F477}"/>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1F3D"/>
            </a:solidFill>
          </p:spPr>
        </p:sp>
        <p:sp>
          <p:nvSpPr>
            <p:cNvPr id="60" name="Freeform 10">
              <a:extLst>
                <a:ext uri="{FF2B5EF4-FFF2-40B4-BE49-F238E27FC236}">
                  <a16:creationId xmlns:a16="http://schemas.microsoft.com/office/drawing/2014/main" id="{E652CE10-5FA3-9E28-4732-FCE3E7ED38C2}"/>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1F3D"/>
            </a:solidFill>
          </p:spPr>
        </p:sp>
        <p:sp>
          <p:nvSpPr>
            <p:cNvPr id="61" name="Freeform 11">
              <a:extLst>
                <a:ext uri="{FF2B5EF4-FFF2-40B4-BE49-F238E27FC236}">
                  <a16:creationId xmlns:a16="http://schemas.microsoft.com/office/drawing/2014/main" id="{9E20A88F-AA3B-1EFC-09A1-9B2F37791BBC}"/>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1F3D"/>
            </a:solidFill>
          </p:spPr>
        </p:sp>
        <p:sp>
          <p:nvSpPr>
            <p:cNvPr id="62" name="Freeform 12">
              <a:extLst>
                <a:ext uri="{FF2B5EF4-FFF2-40B4-BE49-F238E27FC236}">
                  <a16:creationId xmlns:a16="http://schemas.microsoft.com/office/drawing/2014/main" id="{3882C37C-8855-2C6A-EF1D-D54B5499DA07}"/>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8DCBF"/>
            </a:solidFill>
          </p:spPr>
        </p:sp>
      </p:grpSp>
      <p:grpSp>
        <p:nvGrpSpPr>
          <p:cNvPr id="63" name="Group 3">
            <a:extLst>
              <a:ext uri="{FF2B5EF4-FFF2-40B4-BE49-F238E27FC236}">
                <a16:creationId xmlns:a16="http://schemas.microsoft.com/office/drawing/2014/main" id="{84FEA31C-8C80-58AA-BF21-6EEE89ECF82A}"/>
              </a:ext>
            </a:extLst>
          </p:cNvPr>
          <p:cNvGrpSpPr>
            <a:grpSpLocks noChangeAspect="1"/>
          </p:cNvGrpSpPr>
          <p:nvPr/>
        </p:nvGrpSpPr>
        <p:grpSpPr>
          <a:xfrm>
            <a:off x="10238644" y="2784348"/>
            <a:ext cx="2739190" cy="5418630"/>
            <a:chOff x="0" y="0"/>
            <a:chExt cx="2620010" cy="5182870"/>
          </a:xfrm>
        </p:grpSpPr>
        <p:sp>
          <p:nvSpPr>
            <p:cNvPr id="64" name="Freeform 4">
              <a:extLst>
                <a:ext uri="{FF2B5EF4-FFF2-40B4-BE49-F238E27FC236}">
                  <a16:creationId xmlns:a16="http://schemas.microsoft.com/office/drawing/2014/main" id="{6DC1EFE4-47C7-314F-1BFF-5F1EB0C7E7D6}"/>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6" name="Freeform 6">
              <a:extLst>
                <a:ext uri="{FF2B5EF4-FFF2-40B4-BE49-F238E27FC236}">
                  <a16:creationId xmlns:a16="http://schemas.microsoft.com/office/drawing/2014/main" id="{5E94AAFB-BD76-4737-6CC1-84AC778F1616}"/>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67" name="Freeform 7">
              <a:extLst>
                <a:ext uri="{FF2B5EF4-FFF2-40B4-BE49-F238E27FC236}">
                  <a16:creationId xmlns:a16="http://schemas.microsoft.com/office/drawing/2014/main" id="{1DBB6E87-334C-012A-B874-09F7786A1D7A}"/>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68" name="Freeform 8">
              <a:extLst>
                <a:ext uri="{FF2B5EF4-FFF2-40B4-BE49-F238E27FC236}">
                  <a16:creationId xmlns:a16="http://schemas.microsoft.com/office/drawing/2014/main" id="{EBDC4979-D959-F6B6-E252-2D38DDB0DC02}"/>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1F3D"/>
            </a:solidFill>
          </p:spPr>
        </p:sp>
        <p:sp>
          <p:nvSpPr>
            <p:cNvPr id="69" name="Freeform 9">
              <a:extLst>
                <a:ext uri="{FF2B5EF4-FFF2-40B4-BE49-F238E27FC236}">
                  <a16:creationId xmlns:a16="http://schemas.microsoft.com/office/drawing/2014/main" id="{F3F98427-A488-2ED6-BA09-DE8598BFBD29}"/>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1F3D"/>
            </a:solidFill>
          </p:spPr>
        </p:sp>
        <p:sp>
          <p:nvSpPr>
            <p:cNvPr id="70" name="Freeform 10">
              <a:extLst>
                <a:ext uri="{FF2B5EF4-FFF2-40B4-BE49-F238E27FC236}">
                  <a16:creationId xmlns:a16="http://schemas.microsoft.com/office/drawing/2014/main" id="{7C85828E-C7F1-6918-381F-B66B0010734D}"/>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1F3D"/>
            </a:solidFill>
          </p:spPr>
        </p:sp>
        <p:sp>
          <p:nvSpPr>
            <p:cNvPr id="71" name="Freeform 11">
              <a:extLst>
                <a:ext uri="{FF2B5EF4-FFF2-40B4-BE49-F238E27FC236}">
                  <a16:creationId xmlns:a16="http://schemas.microsoft.com/office/drawing/2014/main" id="{624A1316-5C92-E3AC-AFB6-10FDF0467F86}"/>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1F3D"/>
            </a:solidFill>
          </p:spPr>
        </p:sp>
        <p:sp>
          <p:nvSpPr>
            <p:cNvPr id="72" name="Freeform 12">
              <a:extLst>
                <a:ext uri="{FF2B5EF4-FFF2-40B4-BE49-F238E27FC236}">
                  <a16:creationId xmlns:a16="http://schemas.microsoft.com/office/drawing/2014/main" id="{13861E3C-AB54-B55D-C4C0-F7BE372767C8}"/>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8DCBF"/>
            </a:solidFill>
          </p:spPr>
        </p:sp>
      </p:grpSp>
      <p:grpSp>
        <p:nvGrpSpPr>
          <p:cNvPr id="73" name="Group 3">
            <a:extLst>
              <a:ext uri="{FF2B5EF4-FFF2-40B4-BE49-F238E27FC236}">
                <a16:creationId xmlns:a16="http://schemas.microsoft.com/office/drawing/2014/main" id="{8084421E-7E70-1CA6-9520-06E5AFDFE9CF}"/>
              </a:ext>
            </a:extLst>
          </p:cNvPr>
          <p:cNvGrpSpPr>
            <a:grpSpLocks noChangeAspect="1"/>
          </p:cNvGrpSpPr>
          <p:nvPr/>
        </p:nvGrpSpPr>
        <p:grpSpPr>
          <a:xfrm>
            <a:off x="14997034" y="2787148"/>
            <a:ext cx="2739190" cy="5418630"/>
            <a:chOff x="0" y="0"/>
            <a:chExt cx="2620010" cy="5182870"/>
          </a:xfrm>
        </p:grpSpPr>
        <p:sp>
          <p:nvSpPr>
            <p:cNvPr id="74" name="Freeform 4">
              <a:extLst>
                <a:ext uri="{FF2B5EF4-FFF2-40B4-BE49-F238E27FC236}">
                  <a16:creationId xmlns:a16="http://schemas.microsoft.com/office/drawing/2014/main" id="{10F376B7-E3CD-DB4E-6F1B-CEFF40295570}"/>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6" name="Freeform 6">
              <a:extLst>
                <a:ext uri="{FF2B5EF4-FFF2-40B4-BE49-F238E27FC236}">
                  <a16:creationId xmlns:a16="http://schemas.microsoft.com/office/drawing/2014/main" id="{D985D106-89A7-32E6-26A0-2539217E2466}"/>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77" name="Freeform 7">
              <a:extLst>
                <a:ext uri="{FF2B5EF4-FFF2-40B4-BE49-F238E27FC236}">
                  <a16:creationId xmlns:a16="http://schemas.microsoft.com/office/drawing/2014/main" id="{01E53229-318B-15CB-74B9-27329B774720}"/>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78" name="Freeform 8">
              <a:extLst>
                <a:ext uri="{FF2B5EF4-FFF2-40B4-BE49-F238E27FC236}">
                  <a16:creationId xmlns:a16="http://schemas.microsoft.com/office/drawing/2014/main" id="{B4BD2A83-8C47-A229-C479-D6B0D4B03774}"/>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1F3D"/>
            </a:solidFill>
          </p:spPr>
        </p:sp>
        <p:sp>
          <p:nvSpPr>
            <p:cNvPr id="79" name="Freeform 9">
              <a:extLst>
                <a:ext uri="{FF2B5EF4-FFF2-40B4-BE49-F238E27FC236}">
                  <a16:creationId xmlns:a16="http://schemas.microsoft.com/office/drawing/2014/main" id="{769F49E2-84F4-BBDA-9DC2-FF231E81CD33}"/>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1F3D"/>
            </a:solidFill>
          </p:spPr>
        </p:sp>
        <p:sp>
          <p:nvSpPr>
            <p:cNvPr id="80" name="Freeform 10">
              <a:extLst>
                <a:ext uri="{FF2B5EF4-FFF2-40B4-BE49-F238E27FC236}">
                  <a16:creationId xmlns:a16="http://schemas.microsoft.com/office/drawing/2014/main" id="{771CF415-3844-8462-4DB4-2D3039E767E6}"/>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1F3D"/>
            </a:solidFill>
          </p:spPr>
        </p:sp>
        <p:sp>
          <p:nvSpPr>
            <p:cNvPr id="81" name="Freeform 11">
              <a:extLst>
                <a:ext uri="{FF2B5EF4-FFF2-40B4-BE49-F238E27FC236}">
                  <a16:creationId xmlns:a16="http://schemas.microsoft.com/office/drawing/2014/main" id="{F212D82E-F138-EFD0-1B40-48F3CA0AEE0D}"/>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1F3D"/>
            </a:solidFill>
          </p:spPr>
        </p:sp>
        <p:sp>
          <p:nvSpPr>
            <p:cNvPr id="82" name="Freeform 12">
              <a:extLst>
                <a:ext uri="{FF2B5EF4-FFF2-40B4-BE49-F238E27FC236}">
                  <a16:creationId xmlns:a16="http://schemas.microsoft.com/office/drawing/2014/main" id="{49DAB16F-BF11-68BC-1419-4AB2927E0903}"/>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8DCBF"/>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txBody>
          <a:bodyPr/>
          <a:lstStyle/>
          <a:p>
            <a:endParaRPr lang="en-US"/>
          </a:p>
        </p:txBody>
      </p:sp>
      <p:grpSp>
        <p:nvGrpSpPr>
          <p:cNvPr id="13" name="Group 13"/>
          <p:cNvGrpSpPr/>
          <p:nvPr/>
        </p:nvGrpSpPr>
        <p:grpSpPr>
          <a:xfrm>
            <a:off x="10831" y="8684285"/>
            <a:ext cx="18269388" cy="2174215"/>
            <a:chOff x="0" y="0"/>
            <a:chExt cx="1663436" cy="1273947"/>
          </a:xfrm>
        </p:grpSpPr>
        <p:sp>
          <p:nvSpPr>
            <p:cNvPr id="14" name="Freeform 14"/>
            <p:cNvSpPr/>
            <p:nvPr/>
          </p:nvSpPr>
          <p:spPr>
            <a:xfrm>
              <a:off x="0" y="0"/>
              <a:ext cx="1663436" cy="1273947"/>
            </a:xfrm>
            <a:custGeom>
              <a:avLst/>
              <a:gdLst/>
              <a:ahLst/>
              <a:cxnLst/>
              <a:rect l="l" t="t" r="r" b="b"/>
              <a:pathLst>
                <a:path w="1663436" h="1273947">
                  <a:moveTo>
                    <a:pt x="61290" y="0"/>
                  </a:moveTo>
                  <a:lnTo>
                    <a:pt x="1602147" y="0"/>
                  </a:lnTo>
                  <a:cubicBezTo>
                    <a:pt x="1635996" y="0"/>
                    <a:pt x="1663436" y="27440"/>
                    <a:pt x="1663436" y="61290"/>
                  </a:cubicBezTo>
                  <a:lnTo>
                    <a:pt x="1663436" y="1212658"/>
                  </a:lnTo>
                  <a:cubicBezTo>
                    <a:pt x="1663436" y="1246507"/>
                    <a:pt x="1635996" y="1273947"/>
                    <a:pt x="1602147" y="1273947"/>
                  </a:cubicBezTo>
                  <a:lnTo>
                    <a:pt x="61290" y="1273947"/>
                  </a:lnTo>
                  <a:cubicBezTo>
                    <a:pt x="27440" y="1273947"/>
                    <a:pt x="0" y="1246507"/>
                    <a:pt x="0" y="1212658"/>
                  </a:cubicBezTo>
                  <a:lnTo>
                    <a:pt x="0" y="61290"/>
                  </a:lnTo>
                  <a:cubicBezTo>
                    <a:pt x="0" y="27440"/>
                    <a:pt x="27440" y="0"/>
                    <a:pt x="61290" y="0"/>
                  </a:cubicBezTo>
                  <a:close/>
                </a:path>
              </a:pathLst>
            </a:custGeom>
            <a:solidFill>
              <a:srgbClr val="045174">
                <a:alpha val="80000"/>
              </a:srgbClr>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26" name="Freeform 26"/>
          <p:cNvSpPr/>
          <p:nvPr/>
        </p:nvSpPr>
        <p:spPr>
          <a:xfrm>
            <a:off x="16164678" y="190500"/>
            <a:ext cx="2047122" cy="2035956"/>
          </a:xfrm>
          <a:custGeom>
            <a:avLst/>
            <a:gdLst/>
            <a:ahLst/>
            <a:cxnLst/>
            <a:rect l="l" t="t" r="r" b="b"/>
            <a:pathLst>
              <a:path w="2047122" h="2035956">
                <a:moveTo>
                  <a:pt x="0" y="0"/>
                </a:moveTo>
                <a:lnTo>
                  <a:pt x="2047121" y="0"/>
                </a:lnTo>
                <a:lnTo>
                  <a:pt x="2047121"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3825014" y="647700"/>
            <a:ext cx="9839771" cy="1000274"/>
          </a:xfrm>
          <a:prstGeom prst="rect">
            <a:avLst/>
          </a:prstGeom>
        </p:spPr>
        <p:txBody>
          <a:bodyPr wrap="square" lIns="0" tIns="0" rIns="0" bIns="0" rtlCol="0" anchor="t">
            <a:spAutoFit/>
          </a:bodyPr>
          <a:lstStyle/>
          <a:p>
            <a:pPr algn="ctr">
              <a:lnSpc>
                <a:spcPts val="7776"/>
              </a:lnSpc>
            </a:pPr>
            <a:r>
              <a:rPr lang="en-US" sz="6600" dirty="0">
                <a:solidFill>
                  <a:srgbClr val="FFFFFF"/>
                </a:solidFill>
                <a:latin typeface="Signika Bold"/>
              </a:rPr>
              <a:t>FEATURES OF THE APP</a:t>
            </a:r>
          </a:p>
        </p:txBody>
      </p:sp>
      <p:sp>
        <p:nvSpPr>
          <p:cNvPr id="36" name="TextBox 36"/>
          <p:cNvSpPr txBox="1"/>
          <p:nvPr/>
        </p:nvSpPr>
        <p:spPr>
          <a:xfrm>
            <a:off x="1382794" y="9705816"/>
            <a:ext cx="2808206" cy="390684"/>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Profile</a:t>
            </a:r>
          </a:p>
        </p:txBody>
      </p:sp>
      <p:sp>
        <p:nvSpPr>
          <p:cNvPr id="16" name="AutoShape 16"/>
          <p:cNvSpPr/>
          <p:nvPr/>
        </p:nvSpPr>
        <p:spPr>
          <a:xfrm rot="5400000">
            <a:off x="9405612" y="843288"/>
            <a:ext cx="10175" cy="16840200"/>
          </a:xfrm>
          <a:prstGeom prst="line">
            <a:avLst/>
          </a:prstGeom>
          <a:ln w="38100" cap="flat">
            <a:solidFill>
              <a:srgbClr val="FFFFFF"/>
            </a:solidFill>
            <a:prstDash val="solid"/>
            <a:headEnd type="none" w="sm" len="sm"/>
            <a:tailEnd type="none" w="sm" len="sm"/>
          </a:ln>
        </p:spPr>
      </p:sp>
      <p:grpSp>
        <p:nvGrpSpPr>
          <p:cNvPr id="20" name="Group 20"/>
          <p:cNvGrpSpPr/>
          <p:nvPr/>
        </p:nvGrpSpPr>
        <p:grpSpPr>
          <a:xfrm rot="5400000">
            <a:off x="1680756" y="9110256"/>
            <a:ext cx="376644" cy="376644"/>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38" name="Group 20">
            <a:extLst>
              <a:ext uri="{FF2B5EF4-FFF2-40B4-BE49-F238E27FC236}">
                <a16:creationId xmlns:a16="http://schemas.microsoft.com/office/drawing/2014/main" id="{D572983F-3BDA-205A-C29C-06F3677BB8E2}"/>
              </a:ext>
            </a:extLst>
          </p:cNvPr>
          <p:cNvGrpSpPr/>
          <p:nvPr/>
        </p:nvGrpSpPr>
        <p:grpSpPr>
          <a:xfrm rot="5400000">
            <a:off x="6499204" y="9164962"/>
            <a:ext cx="376644" cy="376644"/>
            <a:chOff x="0" y="0"/>
            <a:chExt cx="812800" cy="812800"/>
          </a:xfrm>
        </p:grpSpPr>
        <p:sp>
          <p:nvSpPr>
            <p:cNvPr id="39" name="Freeform 21">
              <a:extLst>
                <a:ext uri="{FF2B5EF4-FFF2-40B4-BE49-F238E27FC236}">
                  <a16:creationId xmlns:a16="http://schemas.microsoft.com/office/drawing/2014/main" id="{CA780D55-01A9-95CC-DB02-12B50501B8F1}"/>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0" name="TextBox 22">
              <a:extLst>
                <a:ext uri="{FF2B5EF4-FFF2-40B4-BE49-F238E27FC236}">
                  <a16:creationId xmlns:a16="http://schemas.microsoft.com/office/drawing/2014/main" id="{9F5930F8-BAA5-38C7-E5B0-BE33311355C7}"/>
                </a:ext>
              </a:extLst>
            </p:cNvPr>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41" name="Group 20">
            <a:extLst>
              <a:ext uri="{FF2B5EF4-FFF2-40B4-BE49-F238E27FC236}">
                <a16:creationId xmlns:a16="http://schemas.microsoft.com/office/drawing/2014/main" id="{1AB53343-10A8-E207-01A2-A9AFCE3CB642}"/>
              </a:ext>
            </a:extLst>
          </p:cNvPr>
          <p:cNvGrpSpPr/>
          <p:nvPr/>
        </p:nvGrpSpPr>
        <p:grpSpPr>
          <a:xfrm rot="5400000">
            <a:off x="11546940" y="9134613"/>
            <a:ext cx="376644" cy="376644"/>
            <a:chOff x="0" y="0"/>
            <a:chExt cx="812800" cy="812800"/>
          </a:xfrm>
        </p:grpSpPr>
        <p:sp>
          <p:nvSpPr>
            <p:cNvPr id="42" name="Freeform 21">
              <a:extLst>
                <a:ext uri="{FF2B5EF4-FFF2-40B4-BE49-F238E27FC236}">
                  <a16:creationId xmlns:a16="http://schemas.microsoft.com/office/drawing/2014/main" id="{A3F209AB-49EC-30D0-4A16-D9592AB41209}"/>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3" name="TextBox 22">
              <a:extLst>
                <a:ext uri="{FF2B5EF4-FFF2-40B4-BE49-F238E27FC236}">
                  <a16:creationId xmlns:a16="http://schemas.microsoft.com/office/drawing/2014/main" id="{7EB2C594-C138-AAEA-C67A-267D020354F7}"/>
                </a:ext>
              </a:extLst>
            </p:cNvPr>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44" name="Group 20">
            <a:extLst>
              <a:ext uri="{FF2B5EF4-FFF2-40B4-BE49-F238E27FC236}">
                <a16:creationId xmlns:a16="http://schemas.microsoft.com/office/drawing/2014/main" id="{629FCB0D-8B03-BBC5-F4DB-4A5BAC935395}"/>
              </a:ext>
            </a:extLst>
          </p:cNvPr>
          <p:cNvGrpSpPr/>
          <p:nvPr/>
        </p:nvGrpSpPr>
        <p:grpSpPr>
          <a:xfrm rot="5400000">
            <a:off x="16252798" y="9105900"/>
            <a:ext cx="376644" cy="376644"/>
            <a:chOff x="0" y="0"/>
            <a:chExt cx="812800" cy="812800"/>
          </a:xfrm>
        </p:grpSpPr>
        <p:sp>
          <p:nvSpPr>
            <p:cNvPr id="45" name="Freeform 21">
              <a:extLst>
                <a:ext uri="{FF2B5EF4-FFF2-40B4-BE49-F238E27FC236}">
                  <a16:creationId xmlns:a16="http://schemas.microsoft.com/office/drawing/2014/main" id="{72156F75-6AE9-D723-1ED4-2359AABB97B6}"/>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6" name="TextBox 22">
              <a:extLst>
                <a:ext uri="{FF2B5EF4-FFF2-40B4-BE49-F238E27FC236}">
                  <a16:creationId xmlns:a16="http://schemas.microsoft.com/office/drawing/2014/main" id="{EAB17E6E-3F27-DA31-CD22-6699715CFDFC}"/>
                </a:ext>
              </a:extLst>
            </p:cNvPr>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sp>
        <p:nvSpPr>
          <p:cNvPr id="103" name="Freeform 26">
            <a:extLst>
              <a:ext uri="{FF2B5EF4-FFF2-40B4-BE49-F238E27FC236}">
                <a16:creationId xmlns:a16="http://schemas.microsoft.com/office/drawing/2014/main" id="{4106182C-6B3F-CA57-4440-14D57FBC4A1D}"/>
              </a:ext>
            </a:extLst>
          </p:cNvPr>
          <p:cNvSpPr/>
          <p:nvPr/>
        </p:nvSpPr>
        <p:spPr>
          <a:xfrm>
            <a:off x="76200" y="190500"/>
            <a:ext cx="2047122" cy="2035956"/>
          </a:xfrm>
          <a:custGeom>
            <a:avLst/>
            <a:gdLst/>
            <a:ahLst/>
            <a:cxnLst/>
            <a:rect l="l" t="t" r="r" b="b"/>
            <a:pathLst>
              <a:path w="2047122" h="2035956">
                <a:moveTo>
                  <a:pt x="0" y="0"/>
                </a:moveTo>
                <a:lnTo>
                  <a:pt x="2047121" y="0"/>
                </a:lnTo>
                <a:lnTo>
                  <a:pt x="2047121"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4" name="TextBox 36">
            <a:extLst>
              <a:ext uri="{FF2B5EF4-FFF2-40B4-BE49-F238E27FC236}">
                <a16:creationId xmlns:a16="http://schemas.microsoft.com/office/drawing/2014/main" id="{5721D3C0-C5EF-EF2A-3A26-00EAAF187F42}"/>
              </a:ext>
            </a:extLst>
          </p:cNvPr>
          <p:cNvSpPr txBox="1"/>
          <p:nvPr/>
        </p:nvSpPr>
        <p:spPr>
          <a:xfrm>
            <a:off x="6000492" y="9803635"/>
            <a:ext cx="2808206" cy="390684"/>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Dashboard</a:t>
            </a:r>
          </a:p>
        </p:txBody>
      </p:sp>
      <p:sp>
        <p:nvSpPr>
          <p:cNvPr id="115" name="TextBox 36">
            <a:extLst>
              <a:ext uri="{FF2B5EF4-FFF2-40B4-BE49-F238E27FC236}">
                <a16:creationId xmlns:a16="http://schemas.microsoft.com/office/drawing/2014/main" id="{63BABA49-0650-8949-3827-3B336B0BE71F}"/>
              </a:ext>
            </a:extLst>
          </p:cNvPr>
          <p:cNvSpPr txBox="1"/>
          <p:nvPr/>
        </p:nvSpPr>
        <p:spPr>
          <a:xfrm>
            <a:off x="11288794" y="9746278"/>
            <a:ext cx="2808206" cy="390684"/>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Module</a:t>
            </a:r>
          </a:p>
        </p:txBody>
      </p:sp>
      <p:sp>
        <p:nvSpPr>
          <p:cNvPr id="116" name="TextBox 36">
            <a:extLst>
              <a:ext uri="{FF2B5EF4-FFF2-40B4-BE49-F238E27FC236}">
                <a16:creationId xmlns:a16="http://schemas.microsoft.com/office/drawing/2014/main" id="{7ED4BA2A-33A0-11DD-0DBE-1304054A8BEC}"/>
              </a:ext>
            </a:extLst>
          </p:cNvPr>
          <p:cNvSpPr txBox="1"/>
          <p:nvPr/>
        </p:nvSpPr>
        <p:spPr>
          <a:xfrm>
            <a:off x="15163800" y="9486900"/>
            <a:ext cx="2808206" cy="775405"/>
          </a:xfrm>
          <a:prstGeom prst="rect">
            <a:avLst/>
          </a:prstGeom>
        </p:spPr>
        <p:txBody>
          <a:bodyPr lIns="0" tIns="0" rIns="0" bIns="0" rtlCol="0" anchor="t">
            <a:spAutoFit/>
          </a:bodyPr>
          <a:lstStyle/>
          <a:p>
            <a:pPr algn="ctr">
              <a:lnSpc>
                <a:spcPts val="3023"/>
              </a:lnSpc>
            </a:pPr>
            <a:r>
              <a:rPr lang="en-US" sz="2799" dirty="0">
                <a:solidFill>
                  <a:srgbClr val="FFFFFF"/>
                </a:solidFill>
                <a:latin typeface="Signika Bold"/>
              </a:rPr>
              <a:t>Access Lecture Material</a:t>
            </a:r>
          </a:p>
        </p:txBody>
      </p:sp>
      <p:pic>
        <p:nvPicPr>
          <p:cNvPr id="17" name="Picture 16" descr="A screenshot of a course overview&#10;&#10;Description automatically generated with medium confidence">
            <a:extLst>
              <a:ext uri="{FF2B5EF4-FFF2-40B4-BE49-F238E27FC236}">
                <a16:creationId xmlns:a16="http://schemas.microsoft.com/office/drawing/2014/main" id="{B30BFF9C-47BC-ED92-EF1B-8D53344A74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8845" y="2975235"/>
            <a:ext cx="2379764" cy="5156156"/>
          </a:xfrm>
          <a:prstGeom prst="rect">
            <a:avLst/>
          </a:prstGeom>
        </p:spPr>
      </p:pic>
      <p:pic>
        <p:nvPicPr>
          <p:cNvPr id="18" name="Picture 17" descr="A screenshot of a phone&#10;&#10;Description automatically generated with medium confidence">
            <a:extLst>
              <a:ext uri="{FF2B5EF4-FFF2-40B4-BE49-F238E27FC236}">
                <a16:creationId xmlns:a16="http://schemas.microsoft.com/office/drawing/2014/main" id="{A9C8F1E2-19B2-0908-538A-25E135BD28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7954" y="2931295"/>
            <a:ext cx="2462034" cy="5184005"/>
          </a:xfrm>
          <a:prstGeom prst="rect">
            <a:avLst/>
          </a:prstGeom>
        </p:spPr>
      </p:pic>
      <p:pic>
        <p:nvPicPr>
          <p:cNvPr id="19" name="Picture 18" descr="A screenshot of a phone&#10;&#10;Description automatically generated with medium confidence">
            <a:extLst>
              <a:ext uri="{FF2B5EF4-FFF2-40B4-BE49-F238E27FC236}">
                <a16:creationId xmlns:a16="http://schemas.microsoft.com/office/drawing/2014/main" id="{53829778-5399-D569-9F37-9C4B96FBAF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0894" y="2950463"/>
            <a:ext cx="2393851" cy="5136741"/>
          </a:xfrm>
          <a:prstGeom prst="rect">
            <a:avLst/>
          </a:prstGeom>
        </p:spPr>
      </p:pic>
      <p:pic>
        <p:nvPicPr>
          <p:cNvPr id="23" name="Picture 22" descr="A picture containing text, screenshot, letter&#10;&#10;Description automatically generated">
            <a:extLst>
              <a:ext uri="{FF2B5EF4-FFF2-40B4-BE49-F238E27FC236}">
                <a16:creationId xmlns:a16="http://schemas.microsoft.com/office/drawing/2014/main" id="{84B8F40B-8CB8-2DE5-D8B8-630EAD37FB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77815" y="2940512"/>
            <a:ext cx="2428218" cy="5141514"/>
          </a:xfrm>
          <a:prstGeom prst="rect">
            <a:avLst/>
          </a:prstGeom>
        </p:spPr>
      </p:pic>
      <p:grpSp>
        <p:nvGrpSpPr>
          <p:cNvPr id="3" name="Group 3"/>
          <p:cNvGrpSpPr>
            <a:grpSpLocks noChangeAspect="1"/>
          </p:cNvGrpSpPr>
          <p:nvPr/>
        </p:nvGrpSpPr>
        <p:grpSpPr>
          <a:xfrm>
            <a:off x="627100" y="2783020"/>
            <a:ext cx="2739190" cy="5418630"/>
            <a:chOff x="0" y="0"/>
            <a:chExt cx="2620010" cy="518287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1F3D"/>
            </a:solidFill>
          </p:spPr>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1F3D"/>
            </a:solidFill>
          </p:spPr>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1F3D"/>
            </a:solidFill>
          </p:spPr>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1F3D"/>
            </a:solidFill>
          </p:spPr>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8DCBF"/>
            </a:solidFill>
          </p:spPr>
        </p:sp>
      </p:grpSp>
      <p:grpSp>
        <p:nvGrpSpPr>
          <p:cNvPr id="53" name="Group 3">
            <a:extLst>
              <a:ext uri="{FF2B5EF4-FFF2-40B4-BE49-F238E27FC236}">
                <a16:creationId xmlns:a16="http://schemas.microsoft.com/office/drawing/2014/main" id="{1B93D9FA-2FE4-71D7-61A4-1CD5659E244B}"/>
              </a:ext>
            </a:extLst>
          </p:cNvPr>
          <p:cNvGrpSpPr>
            <a:grpSpLocks noChangeAspect="1"/>
          </p:cNvGrpSpPr>
          <p:nvPr/>
        </p:nvGrpSpPr>
        <p:grpSpPr>
          <a:xfrm>
            <a:off x="5339618" y="2812232"/>
            <a:ext cx="2739190" cy="5418630"/>
            <a:chOff x="0" y="0"/>
            <a:chExt cx="2620010" cy="5182870"/>
          </a:xfrm>
        </p:grpSpPr>
        <p:sp>
          <p:nvSpPr>
            <p:cNvPr id="54" name="Freeform 4">
              <a:extLst>
                <a:ext uri="{FF2B5EF4-FFF2-40B4-BE49-F238E27FC236}">
                  <a16:creationId xmlns:a16="http://schemas.microsoft.com/office/drawing/2014/main" id="{F86AD03D-4076-2DAA-0DC0-3E3095F94209}"/>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6" name="Freeform 6">
              <a:extLst>
                <a:ext uri="{FF2B5EF4-FFF2-40B4-BE49-F238E27FC236}">
                  <a16:creationId xmlns:a16="http://schemas.microsoft.com/office/drawing/2014/main" id="{2B570E57-DA4D-9E98-D1E2-D22F01B5C887}"/>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57" name="Freeform 7">
              <a:extLst>
                <a:ext uri="{FF2B5EF4-FFF2-40B4-BE49-F238E27FC236}">
                  <a16:creationId xmlns:a16="http://schemas.microsoft.com/office/drawing/2014/main" id="{DAF28271-038E-040B-133F-E6C0EFB30D7B}"/>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58" name="Freeform 8">
              <a:extLst>
                <a:ext uri="{FF2B5EF4-FFF2-40B4-BE49-F238E27FC236}">
                  <a16:creationId xmlns:a16="http://schemas.microsoft.com/office/drawing/2014/main" id="{EC947789-824D-7C91-3305-91FCD4E97925}"/>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1F3D"/>
            </a:solidFill>
          </p:spPr>
        </p:sp>
        <p:sp>
          <p:nvSpPr>
            <p:cNvPr id="59" name="Freeform 9">
              <a:extLst>
                <a:ext uri="{FF2B5EF4-FFF2-40B4-BE49-F238E27FC236}">
                  <a16:creationId xmlns:a16="http://schemas.microsoft.com/office/drawing/2014/main" id="{5B65ED5A-E089-840B-378C-75BFEC69F477}"/>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1F3D"/>
            </a:solidFill>
          </p:spPr>
        </p:sp>
        <p:sp>
          <p:nvSpPr>
            <p:cNvPr id="60" name="Freeform 10">
              <a:extLst>
                <a:ext uri="{FF2B5EF4-FFF2-40B4-BE49-F238E27FC236}">
                  <a16:creationId xmlns:a16="http://schemas.microsoft.com/office/drawing/2014/main" id="{E652CE10-5FA3-9E28-4732-FCE3E7ED38C2}"/>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1F3D"/>
            </a:solidFill>
          </p:spPr>
        </p:sp>
        <p:sp>
          <p:nvSpPr>
            <p:cNvPr id="61" name="Freeform 11">
              <a:extLst>
                <a:ext uri="{FF2B5EF4-FFF2-40B4-BE49-F238E27FC236}">
                  <a16:creationId xmlns:a16="http://schemas.microsoft.com/office/drawing/2014/main" id="{9E20A88F-AA3B-1EFC-09A1-9B2F37791BBC}"/>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1F3D"/>
            </a:solidFill>
          </p:spPr>
        </p:sp>
        <p:sp>
          <p:nvSpPr>
            <p:cNvPr id="62" name="Freeform 12">
              <a:extLst>
                <a:ext uri="{FF2B5EF4-FFF2-40B4-BE49-F238E27FC236}">
                  <a16:creationId xmlns:a16="http://schemas.microsoft.com/office/drawing/2014/main" id="{3882C37C-8855-2C6A-EF1D-D54B5499DA07}"/>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8DCBF"/>
            </a:solidFill>
          </p:spPr>
        </p:sp>
      </p:grpSp>
      <p:grpSp>
        <p:nvGrpSpPr>
          <p:cNvPr id="63" name="Group 3">
            <a:extLst>
              <a:ext uri="{FF2B5EF4-FFF2-40B4-BE49-F238E27FC236}">
                <a16:creationId xmlns:a16="http://schemas.microsoft.com/office/drawing/2014/main" id="{84FEA31C-8C80-58AA-BF21-6EEE89ECF82A}"/>
              </a:ext>
            </a:extLst>
          </p:cNvPr>
          <p:cNvGrpSpPr>
            <a:grpSpLocks noChangeAspect="1"/>
          </p:cNvGrpSpPr>
          <p:nvPr/>
        </p:nvGrpSpPr>
        <p:grpSpPr>
          <a:xfrm>
            <a:off x="10238644" y="2784348"/>
            <a:ext cx="2739190" cy="5418630"/>
            <a:chOff x="0" y="0"/>
            <a:chExt cx="2620010" cy="5182870"/>
          </a:xfrm>
        </p:grpSpPr>
        <p:sp>
          <p:nvSpPr>
            <p:cNvPr id="64" name="Freeform 4">
              <a:extLst>
                <a:ext uri="{FF2B5EF4-FFF2-40B4-BE49-F238E27FC236}">
                  <a16:creationId xmlns:a16="http://schemas.microsoft.com/office/drawing/2014/main" id="{6DC1EFE4-47C7-314F-1BFF-5F1EB0C7E7D6}"/>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6" name="Freeform 6">
              <a:extLst>
                <a:ext uri="{FF2B5EF4-FFF2-40B4-BE49-F238E27FC236}">
                  <a16:creationId xmlns:a16="http://schemas.microsoft.com/office/drawing/2014/main" id="{5E94AAFB-BD76-4737-6CC1-84AC778F1616}"/>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67" name="Freeform 7">
              <a:extLst>
                <a:ext uri="{FF2B5EF4-FFF2-40B4-BE49-F238E27FC236}">
                  <a16:creationId xmlns:a16="http://schemas.microsoft.com/office/drawing/2014/main" id="{1DBB6E87-334C-012A-B874-09F7786A1D7A}"/>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68" name="Freeform 8">
              <a:extLst>
                <a:ext uri="{FF2B5EF4-FFF2-40B4-BE49-F238E27FC236}">
                  <a16:creationId xmlns:a16="http://schemas.microsoft.com/office/drawing/2014/main" id="{EBDC4979-D959-F6B6-E252-2D38DDB0DC02}"/>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1F3D"/>
            </a:solidFill>
          </p:spPr>
        </p:sp>
        <p:sp>
          <p:nvSpPr>
            <p:cNvPr id="69" name="Freeform 9">
              <a:extLst>
                <a:ext uri="{FF2B5EF4-FFF2-40B4-BE49-F238E27FC236}">
                  <a16:creationId xmlns:a16="http://schemas.microsoft.com/office/drawing/2014/main" id="{F3F98427-A488-2ED6-BA09-DE8598BFBD29}"/>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1F3D"/>
            </a:solidFill>
          </p:spPr>
        </p:sp>
        <p:sp>
          <p:nvSpPr>
            <p:cNvPr id="70" name="Freeform 10">
              <a:extLst>
                <a:ext uri="{FF2B5EF4-FFF2-40B4-BE49-F238E27FC236}">
                  <a16:creationId xmlns:a16="http://schemas.microsoft.com/office/drawing/2014/main" id="{7C85828E-C7F1-6918-381F-B66B0010734D}"/>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1F3D"/>
            </a:solidFill>
          </p:spPr>
        </p:sp>
        <p:sp>
          <p:nvSpPr>
            <p:cNvPr id="71" name="Freeform 11">
              <a:extLst>
                <a:ext uri="{FF2B5EF4-FFF2-40B4-BE49-F238E27FC236}">
                  <a16:creationId xmlns:a16="http://schemas.microsoft.com/office/drawing/2014/main" id="{624A1316-5C92-E3AC-AFB6-10FDF0467F86}"/>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1F3D"/>
            </a:solidFill>
          </p:spPr>
        </p:sp>
        <p:sp>
          <p:nvSpPr>
            <p:cNvPr id="72" name="Freeform 12">
              <a:extLst>
                <a:ext uri="{FF2B5EF4-FFF2-40B4-BE49-F238E27FC236}">
                  <a16:creationId xmlns:a16="http://schemas.microsoft.com/office/drawing/2014/main" id="{13861E3C-AB54-B55D-C4C0-F7BE372767C8}"/>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8DCBF"/>
            </a:solidFill>
          </p:spPr>
        </p:sp>
      </p:grpSp>
      <p:grpSp>
        <p:nvGrpSpPr>
          <p:cNvPr id="73" name="Group 3">
            <a:extLst>
              <a:ext uri="{FF2B5EF4-FFF2-40B4-BE49-F238E27FC236}">
                <a16:creationId xmlns:a16="http://schemas.microsoft.com/office/drawing/2014/main" id="{8084421E-7E70-1CA6-9520-06E5AFDFE9CF}"/>
              </a:ext>
            </a:extLst>
          </p:cNvPr>
          <p:cNvGrpSpPr>
            <a:grpSpLocks noChangeAspect="1"/>
          </p:cNvGrpSpPr>
          <p:nvPr/>
        </p:nvGrpSpPr>
        <p:grpSpPr>
          <a:xfrm>
            <a:off x="14997034" y="2787148"/>
            <a:ext cx="2739190" cy="5418630"/>
            <a:chOff x="0" y="0"/>
            <a:chExt cx="2620010" cy="5182870"/>
          </a:xfrm>
        </p:grpSpPr>
        <p:sp>
          <p:nvSpPr>
            <p:cNvPr id="74" name="Freeform 4">
              <a:extLst>
                <a:ext uri="{FF2B5EF4-FFF2-40B4-BE49-F238E27FC236}">
                  <a16:creationId xmlns:a16="http://schemas.microsoft.com/office/drawing/2014/main" id="{10F376B7-E3CD-DB4E-6F1B-CEFF40295570}"/>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6" name="Freeform 6">
              <a:extLst>
                <a:ext uri="{FF2B5EF4-FFF2-40B4-BE49-F238E27FC236}">
                  <a16:creationId xmlns:a16="http://schemas.microsoft.com/office/drawing/2014/main" id="{D985D106-89A7-32E6-26A0-2539217E2466}"/>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77" name="Freeform 7">
              <a:extLst>
                <a:ext uri="{FF2B5EF4-FFF2-40B4-BE49-F238E27FC236}">
                  <a16:creationId xmlns:a16="http://schemas.microsoft.com/office/drawing/2014/main" id="{01E53229-318B-15CB-74B9-27329B774720}"/>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78" name="Freeform 8">
              <a:extLst>
                <a:ext uri="{FF2B5EF4-FFF2-40B4-BE49-F238E27FC236}">
                  <a16:creationId xmlns:a16="http://schemas.microsoft.com/office/drawing/2014/main" id="{B4BD2A83-8C47-A229-C479-D6B0D4B03774}"/>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1F3D"/>
            </a:solidFill>
          </p:spPr>
        </p:sp>
        <p:sp>
          <p:nvSpPr>
            <p:cNvPr id="79" name="Freeform 9">
              <a:extLst>
                <a:ext uri="{FF2B5EF4-FFF2-40B4-BE49-F238E27FC236}">
                  <a16:creationId xmlns:a16="http://schemas.microsoft.com/office/drawing/2014/main" id="{769F49E2-84F4-BBDA-9DC2-FF231E81CD33}"/>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1F3D"/>
            </a:solidFill>
          </p:spPr>
        </p:sp>
        <p:sp>
          <p:nvSpPr>
            <p:cNvPr id="80" name="Freeform 10">
              <a:extLst>
                <a:ext uri="{FF2B5EF4-FFF2-40B4-BE49-F238E27FC236}">
                  <a16:creationId xmlns:a16="http://schemas.microsoft.com/office/drawing/2014/main" id="{771CF415-3844-8462-4DB4-2D3039E767E6}"/>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1F3D"/>
            </a:solidFill>
          </p:spPr>
        </p:sp>
        <p:sp>
          <p:nvSpPr>
            <p:cNvPr id="81" name="Freeform 11">
              <a:extLst>
                <a:ext uri="{FF2B5EF4-FFF2-40B4-BE49-F238E27FC236}">
                  <a16:creationId xmlns:a16="http://schemas.microsoft.com/office/drawing/2014/main" id="{F212D82E-F138-EFD0-1B40-48F3CA0AEE0D}"/>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1F3D"/>
            </a:solidFill>
          </p:spPr>
        </p:sp>
        <p:sp>
          <p:nvSpPr>
            <p:cNvPr id="82" name="Freeform 12">
              <a:extLst>
                <a:ext uri="{FF2B5EF4-FFF2-40B4-BE49-F238E27FC236}">
                  <a16:creationId xmlns:a16="http://schemas.microsoft.com/office/drawing/2014/main" id="{49DAB16F-BF11-68BC-1419-4AB2927E0903}"/>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8DCBF"/>
            </a:solidFill>
          </p:spPr>
        </p:sp>
      </p:grpSp>
    </p:spTree>
    <p:extLst>
      <p:ext uri="{BB962C8B-B14F-4D97-AF65-F5344CB8AC3E}">
        <p14:creationId xmlns:p14="http://schemas.microsoft.com/office/powerpoint/2010/main" val="299370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357768" y="4513784"/>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grpSp>
        <p:nvGrpSpPr>
          <p:cNvPr id="13" name="Group 13"/>
          <p:cNvGrpSpPr/>
          <p:nvPr/>
        </p:nvGrpSpPr>
        <p:grpSpPr>
          <a:xfrm>
            <a:off x="10831" y="8684285"/>
            <a:ext cx="18269388" cy="2174215"/>
            <a:chOff x="0" y="0"/>
            <a:chExt cx="1663436" cy="1273947"/>
          </a:xfrm>
        </p:grpSpPr>
        <p:sp>
          <p:nvSpPr>
            <p:cNvPr id="14" name="Freeform 14"/>
            <p:cNvSpPr/>
            <p:nvPr/>
          </p:nvSpPr>
          <p:spPr>
            <a:xfrm>
              <a:off x="0" y="0"/>
              <a:ext cx="1663436" cy="1273947"/>
            </a:xfrm>
            <a:custGeom>
              <a:avLst/>
              <a:gdLst/>
              <a:ahLst/>
              <a:cxnLst/>
              <a:rect l="l" t="t" r="r" b="b"/>
              <a:pathLst>
                <a:path w="1663436" h="1273947">
                  <a:moveTo>
                    <a:pt x="61290" y="0"/>
                  </a:moveTo>
                  <a:lnTo>
                    <a:pt x="1602147" y="0"/>
                  </a:lnTo>
                  <a:cubicBezTo>
                    <a:pt x="1635996" y="0"/>
                    <a:pt x="1663436" y="27440"/>
                    <a:pt x="1663436" y="61290"/>
                  </a:cubicBezTo>
                  <a:lnTo>
                    <a:pt x="1663436" y="1212658"/>
                  </a:lnTo>
                  <a:cubicBezTo>
                    <a:pt x="1663436" y="1246507"/>
                    <a:pt x="1635996" y="1273947"/>
                    <a:pt x="1602147" y="1273947"/>
                  </a:cubicBezTo>
                  <a:lnTo>
                    <a:pt x="61290" y="1273947"/>
                  </a:lnTo>
                  <a:cubicBezTo>
                    <a:pt x="27440" y="1273947"/>
                    <a:pt x="0" y="1246507"/>
                    <a:pt x="0" y="1212658"/>
                  </a:cubicBezTo>
                  <a:lnTo>
                    <a:pt x="0" y="61290"/>
                  </a:lnTo>
                  <a:cubicBezTo>
                    <a:pt x="0" y="27440"/>
                    <a:pt x="27440" y="0"/>
                    <a:pt x="61290" y="0"/>
                  </a:cubicBezTo>
                  <a:close/>
                </a:path>
              </a:pathLst>
            </a:custGeom>
            <a:solidFill>
              <a:srgbClr val="045174">
                <a:alpha val="80000"/>
              </a:srgbClr>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26" name="Freeform 26"/>
          <p:cNvSpPr/>
          <p:nvPr/>
        </p:nvSpPr>
        <p:spPr>
          <a:xfrm>
            <a:off x="16164678" y="190500"/>
            <a:ext cx="2047122" cy="2035956"/>
          </a:xfrm>
          <a:custGeom>
            <a:avLst/>
            <a:gdLst/>
            <a:ahLst/>
            <a:cxnLst/>
            <a:rect l="l" t="t" r="r" b="b"/>
            <a:pathLst>
              <a:path w="2047122" h="2035956">
                <a:moveTo>
                  <a:pt x="0" y="0"/>
                </a:moveTo>
                <a:lnTo>
                  <a:pt x="2047121" y="0"/>
                </a:lnTo>
                <a:lnTo>
                  <a:pt x="2047121"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3825014" y="647700"/>
            <a:ext cx="9839771" cy="1000274"/>
          </a:xfrm>
          <a:prstGeom prst="rect">
            <a:avLst/>
          </a:prstGeom>
        </p:spPr>
        <p:txBody>
          <a:bodyPr wrap="square" lIns="0" tIns="0" rIns="0" bIns="0" rtlCol="0" anchor="t">
            <a:spAutoFit/>
          </a:bodyPr>
          <a:lstStyle/>
          <a:p>
            <a:pPr algn="ctr">
              <a:lnSpc>
                <a:spcPts val="7776"/>
              </a:lnSpc>
            </a:pPr>
            <a:r>
              <a:rPr lang="en-US" sz="6600" dirty="0">
                <a:solidFill>
                  <a:srgbClr val="FFFFFF"/>
                </a:solidFill>
                <a:latin typeface="Signika Bold"/>
              </a:rPr>
              <a:t>FEATURES OF THE APP</a:t>
            </a:r>
          </a:p>
        </p:txBody>
      </p:sp>
      <p:sp>
        <p:nvSpPr>
          <p:cNvPr id="36" name="TextBox 36"/>
          <p:cNvSpPr txBox="1"/>
          <p:nvPr/>
        </p:nvSpPr>
        <p:spPr>
          <a:xfrm>
            <a:off x="1447800" y="9549695"/>
            <a:ext cx="2808206" cy="775405"/>
          </a:xfrm>
          <a:prstGeom prst="rect">
            <a:avLst/>
          </a:prstGeom>
        </p:spPr>
        <p:txBody>
          <a:bodyPr lIns="0" tIns="0" rIns="0" bIns="0" rtlCol="0" anchor="t">
            <a:spAutoFit/>
          </a:bodyPr>
          <a:lstStyle/>
          <a:p>
            <a:pPr algn="ctr">
              <a:lnSpc>
                <a:spcPts val="3023"/>
              </a:lnSpc>
            </a:pPr>
            <a:r>
              <a:rPr lang="en-US" sz="2799" dirty="0">
                <a:solidFill>
                  <a:srgbClr val="FFFFFF"/>
                </a:solidFill>
                <a:latin typeface="Signika Bold"/>
              </a:rPr>
              <a:t>Download Lecture Material</a:t>
            </a:r>
          </a:p>
        </p:txBody>
      </p:sp>
      <p:sp>
        <p:nvSpPr>
          <p:cNvPr id="16" name="AutoShape 16"/>
          <p:cNvSpPr/>
          <p:nvPr/>
        </p:nvSpPr>
        <p:spPr>
          <a:xfrm rot="5400000">
            <a:off x="9405612" y="843288"/>
            <a:ext cx="10175" cy="16840200"/>
          </a:xfrm>
          <a:prstGeom prst="line">
            <a:avLst/>
          </a:prstGeom>
          <a:ln w="38100" cap="flat">
            <a:solidFill>
              <a:srgbClr val="FFFFFF"/>
            </a:solidFill>
            <a:prstDash val="solid"/>
            <a:headEnd type="none" w="sm" len="sm"/>
            <a:tailEnd type="none" w="sm" len="sm"/>
          </a:ln>
        </p:spPr>
      </p:sp>
      <p:grpSp>
        <p:nvGrpSpPr>
          <p:cNvPr id="20" name="Group 20"/>
          <p:cNvGrpSpPr/>
          <p:nvPr/>
        </p:nvGrpSpPr>
        <p:grpSpPr>
          <a:xfrm rot="5400000">
            <a:off x="2590800" y="9110256"/>
            <a:ext cx="376644" cy="376644"/>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38" name="Group 20">
            <a:extLst>
              <a:ext uri="{FF2B5EF4-FFF2-40B4-BE49-F238E27FC236}">
                <a16:creationId xmlns:a16="http://schemas.microsoft.com/office/drawing/2014/main" id="{D572983F-3BDA-205A-C29C-06F3677BB8E2}"/>
              </a:ext>
            </a:extLst>
          </p:cNvPr>
          <p:cNvGrpSpPr/>
          <p:nvPr/>
        </p:nvGrpSpPr>
        <p:grpSpPr>
          <a:xfrm rot="5400000">
            <a:off x="8510906" y="9164962"/>
            <a:ext cx="376644" cy="376644"/>
            <a:chOff x="0" y="0"/>
            <a:chExt cx="812800" cy="812800"/>
          </a:xfrm>
        </p:grpSpPr>
        <p:sp>
          <p:nvSpPr>
            <p:cNvPr id="39" name="Freeform 21">
              <a:extLst>
                <a:ext uri="{FF2B5EF4-FFF2-40B4-BE49-F238E27FC236}">
                  <a16:creationId xmlns:a16="http://schemas.microsoft.com/office/drawing/2014/main" id="{CA780D55-01A9-95CC-DB02-12B50501B8F1}"/>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0" name="TextBox 22">
              <a:extLst>
                <a:ext uri="{FF2B5EF4-FFF2-40B4-BE49-F238E27FC236}">
                  <a16:creationId xmlns:a16="http://schemas.microsoft.com/office/drawing/2014/main" id="{9F5930F8-BAA5-38C7-E5B0-BE33311355C7}"/>
                </a:ext>
              </a:extLst>
            </p:cNvPr>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grpSp>
        <p:nvGrpSpPr>
          <p:cNvPr id="41" name="Group 20">
            <a:extLst>
              <a:ext uri="{FF2B5EF4-FFF2-40B4-BE49-F238E27FC236}">
                <a16:creationId xmlns:a16="http://schemas.microsoft.com/office/drawing/2014/main" id="{1AB53343-10A8-E207-01A2-A9AFCE3CB642}"/>
              </a:ext>
            </a:extLst>
          </p:cNvPr>
          <p:cNvGrpSpPr/>
          <p:nvPr/>
        </p:nvGrpSpPr>
        <p:grpSpPr>
          <a:xfrm rot="5400000">
            <a:off x="14706600" y="9134613"/>
            <a:ext cx="376644" cy="376644"/>
            <a:chOff x="0" y="0"/>
            <a:chExt cx="812800" cy="812800"/>
          </a:xfrm>
        </p:grpSpPr>
        <p:sp>
          <p:nvSpPr>
            <p:cNvPr id="42" name="Freeform 21">
              <a:extLst>
                <a:ext uri="{FF2B5EF4-FFF2-40B4-BE49-F238E27FC236}">
                  <a16:creationId xmlns:a16="http://schemas.microsoft.com/office/drawing/2014/main" id="{A3F209AB-49EC-30D0-4A16-D9592AB41209}"/>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3" name="TextBox 22">
              <a:extLst>
                <a:ext uri="{FF2B5EF4-FFF2-40B4-BE49-F238E27FC236}">
                  <a16:creationId xmlns:a16="http://schemas.microsoft.com/office/drawing/2014/main" id="{7EB2C594-C138-AAEA-C67A-267D020354F7}"/>
                </a:ext>
              </a:extLst>
            </p:cNvPr>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sp>
        <p:nvSpPr>
          <p:cNvPr id="103" name="Freeform 26">
            <a:extLst>
              <a:ext uri="{FF2B5EF4-FFF2-40B4-BE49-F238E27FC236}">
                <a16:creationId xmlns:a16="http://schemas.microsoft.com/office/drawing/2014/main" id="{4106182C-6B3F-CA57-4440-14D57FBC4A1D}"/>
              </a:ext>
            </a:extLst>
          </p:cNvPr>
          <p:cNvSpPr/>
          <p:nvPr/>
        </p:nvSpPr>
        <p:spPr>
          <a:xfrm>
            <a:off x="76200" y="190500"/>
            <a:ext cx="2047122" cy="2035956"/>
          </a:xfrm>
          <a:custGeom>
            <a:avLst/>
            <a:gdLst/>
            <a:ahLst/>
            <a:cxnLst/>
            <a:rect l="l" t="t" r="r" b="b"/>
            <a:pathLst>
              <a:path w="2047122" h="2035956">
                <a:moveTo>
                  <a:pt x="0" y="0"/>
                </a:moveTo>
                <a:lnTo>
                  <a:pt x="2047121" y="0"/>
                </a:lnTo>
                <a:lnTo>
                  <a:pt x="2047121"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4" name="TextBox 36">
            <a:extLst>
              <a:ext uri="{FF2B5EF4-FFF2-40B4-BE49-F238E27FC236}">
                <a16:creationId xmlns:a16="http://schemas.microsoft.com/office/drawing/2014/main" id="{5721D3C0-C5EF-EF2A-3A26-00EAAF187F42}"/>
              </a:ext>
            </a:extLst>
          </p:cNvPr>
          <p:cNvSpPr txBox="1"/>
          <p:nvPr/>
        </p:nvSpPr>
        <p:spPr>
          <a:xfrm>
            <a:off x="7620000" y="9803635"/>
            <a:ext cx="2808206" cy="390684"/>
          </a:xfrm>
          <a:prstGeom prst="rect">
            <a:avLst/>
          </a:prstGeom>
        </p:spPr>
        <p:txBody>
          <a:bodyPr lIns="0" tIns="0" rIns="0" bIns="0" rtlCol="0" anchor="t">
            <a:spAutoFit/>
          </a:bodyPr>
          <a:lstStyle/>
          <a:p>
            <a:pPr>
              <a:lnSpc>
                <a:spcPts val="3023"/>
              </a:lnSpc>
            </a:pPr>
            <a:r>
              <a:rPr lang="en-US" sz="2799" dirty="0">
                <a:solidFill>
                  <a:srgbClr val="FFFFFF"/>
                </a:solidFill>
                <a:latin typeface="Signika Bold"/>
              </a:rPr>
              <a:t>Exam Overview</a:t>
            </a:r>
          </a:p>
        </p:txBody>
      </p:sp>
      <p:sp>
        <p:nvSpPr>
          <p:cNvPr id="115" name="TextBox 36">
            <a:extLst>
              <a:ext uri="{FF2B5EF4-FFF2-40B4-BE49-F238E27FC236}">
                <a16:creationId xmlns:a16="http://schemas.microsoft.com/office/drawing/2014/main" id="{63BABA49-0650-8949-3827-3B336B0BE71F}"/>
              </a:ext>
            </a:extLst>
          </p:cNvPr>
          <p:cNvSpPr txBox="1"/>
          <p:nvPr/>
        </p:nvSpPr>
        <p:spPr>
          <a:xfrm>
            <a:off x="13563600" y="9486900"/>
            <a:ext cx="2808206" cy="775405"/>
          </a:xfrm>
          <a:prstGeom prst="rect">
            <a:avLst/>
          </a:prstGeom>
        </p:spPr>
        <p:txBody>
          <a:bodyPr lIns="0" tIns="0" rIns="0" bIns="0" rtlCol="0" anchor="t">
            <a:spAutoFit/>
          </a:bodyPr>
          <a:lstStyle/>
          <a:p>
            <a:pPr algn="ctr">
              <a:lnSpc>
                <a:spcPts val="3023"/>
              </a:lnSpc>
            </a:pPr>
            <a:r>
              <a:rPr lang="en-US" sz="2799" dirty="0">
                <a:solidFill>
                  <a:srgbClr val="FFFFFF"/>
                </a:solidFill>
                <a:latin typeface="Signika Bold"/>
              </a:rPr>
              <a:t>Lecture Schedule</a:t>
            </a:r>
          </a:p>
          <a:p>
            <a:pPr algn="ctr">
              <a:lnSpc>
                <a:spcPts val="3023"/>
              </a:lnSpc>
            </a:pPr>
            <a:r>
              <a:rPr lang="en-US" sz="2799" dirty="0">
                <a:solidFill>
                  <a:srgbClr val="FFFFFF"/>
                </a:solidFill>
                <a:latin typeface="Signika Bold"/>
              </a:rPr>
              <a:t>Calendar</a:t>
            </a:r>
          </a:p>
        </p:txBody>
      </p:sp>
      <p:pic>
        <p:nvPicPr>
          <p:cNvPr id="24" name="Picture 23" descr="A screenshot of a phone&#10;&#10;Description automatically generated with medium confidence">
            <a:extLst>
              <a:ext uri="{FF2B5EF4-FFF2-40B4-BE49-F238E27FC236}">
                <a16:creationId xmlns:a16="http://schemas.microsoft.com/office/drawing/2014/main" id="{A7FCCD76-991E-D23E-1D9D-87A020B011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3497" y="2933701"/>
            <a:ext cx="2411460" cy="5134146"/>
          </a:xfrm>
          <a:prstGeom prst="rect">
            <a:avLst/>
          </a:prstGeom>
        </p:spPr>
      </p:pic>
      <p:pic>
        <p:nvPicPr>
          <p:cNvPr id="25" name="Picture 24" descr="A screenshot of a cell phone&#10;&#10;Description automatically generated with medium confidence">
            <a:extLst>
              <a:ext uri="{FF2B5EF4-FFF2-40B4-BE49-F238E27FC236}">
                <a16:creationId xmlns:a16="http://schemas.microsoft.com/office/drawing/2014/main" id="{77DB0650-D414-ED0F-EF37-89D0FD3FAD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6200" y="2933700"/>
            <a:ext cx="2438400" cy="5146081"/>
          </a:xfrm>
          <a:prstGeom prst="rect">
            <a:avLst/>
          </a:prstGeom>
        </p:spPr>
      </p:pic>
      <p:pic>
        <p:nvPicPr>
          <p:cNvPr id="27" name="Picture 26" descr="A screenshot of a lecture schedule&#10;&#10;Description automatically generated with medium confidence">
            <a:extLst>
              <a:ext uri="{FF2B5EF4-FFF2-40B4-BE49-F238E27FC236}">
                <a16:creationId xmlns:a16="http://schemas.microsoft.com/office/drawing/2014/main" id="{4F502857-EF65-E6D7-154D-17B22C09B5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662711" y="3049151"/>
            <a:ext cx="2396585" cy="5037838"/>
          </a:xfrm>
          <a:prstGeom prst="rect">
            <a:avLst/>
          </a:prstGeom>
        </p:spPr>
      </p:pic>
      <p:grpSp>
        <p:nvGrpSpPr>
          <p:cNvPr id="3" name="Group 3"/>
          <p:cNvGrpSpPr>
            <a:grpSpLocks noChangeAspect="1"/>
          </p:cNvGrpSpPr>
          <p:nvPr/>
        </p:nvGrpSpPr>
        <p:grpSpPr>
          <a:xfrm>
            <a:off x="1680410" y="2783020"/>
            <a:ext cx="2739190" cy="5418630"/>
            <a:chOff x="0" y="0"/>
            <a:chExt cx="2620010" cy="518287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1F3D"/>
            </a:solidFill>
          </p:spPr>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1F3D"/>
            </a:solidFill>
          </p:spPr>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1F3D"/>
            </a:solidFill>
          </p:spPr>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1F3D"/>
            </a:solidFill>
          </p:spPr>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8DCBF"/>
            </a:solidFill>
          </p:spPr>
        </p:sp>
      </p:grpSp>
      <p:sp>
        <p:nvSpPr>
          <p:cNvPr id="28" name="Frame 27">
            <a:extLst>
              <a:ext uri="{FF2B5EF4-FFF2-40B4-BE49-F238E27FC236}">
                <a16:creationId xmlns:a16="http://schemas.microsoft.com/office/drawing/2014/main" id="{9F890EF0-B7D3-DA7C-9187-9D859EFE278F}"/>
              </a:ext>
            </a:extLst>
          </p:cNvPr>
          <p:cNvSpPr/>
          <p:nvPr/>
        </p:nvSpPr>
        <p:spPr>
          <a:xfrm>
            <a:off x="1752601" y="3342275"/>
            <a:ext cx="2582404" cy="79478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Group 3">
            <a:extLst>
              <a:ext uri="{FF2B5EF4-FFF2-40B4-BE49-F238E27FC236}">
                <a16:creationId xmlns:a16="http://schemas.microsoft.com/office/drawing/2014/main" id="{1B93D9FA-2FE4-71D7-61A4-1CD5659E244B}"/>
              </a:ext>
            </a:extLst>
          </p:cNvPr>
          <p:cNvGrpSpPr>
            <a:grpSpLocks noChangeAspect="1"/>
          </p:cNvGrpSpPr>
          <p:nvPr/>
        </p:nvGrpSpPr>
        <p:grpSpPr>
          <a:xfrm>
            <a:off x="7543800" y="2781300"/>
            <a:ext cx="2739190" cy="5418630"/>
            <a:chOff x="0" y="0"/>
            <a:chExt cx="2620010" cy="5182870"/>
          </a:xfrm>
        </p:grpSpPr>
        <p:sp>
          <p:nvSpPr>
            <p:cNvPr id="54" name="Freeform 4">
              <a:extLst>
                <a:ext uri="{FF2B5EF4-FFF2-40B4-BE49-F238E27FC236}">
                  <a16:creationId xmlns:a16="http://schemas.microsoft.com/office/drawing/2014/main" id="{F86AD03D-4076-2DAA-0DC0-3E3095F94209}"/>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6" name="Freeform 6">
              <a:extLst>
                <a:ext uri="{FF2B5EF4-FFF2-40B4-BE49-F238E27FC236}">
                  <a16:creationId xmlns:a16="http://schemas.microsoft.com/office/drawing/2014/main" id="{2B570E57-DA4D-9E98-D1E2-D22F01B5C887}"/>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57" name="Freeform 7">
              <a:extLst>
                <a:ext uri="{FF2B5EF4-FFF2-40B4-BE49-F238E27FC236}">
                  <a16:creationId xmlns:a16="http://schemas.microsoft.com/office/drawing/2014/main" id="{DAF28271-038E-040B-133F-E6C0EFB30D7B}"/>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58" name="Freeform 8">
              <a:extLst>
                <a:ext uri="{FF2B5EF4-FFF2-40B4-BE49-F238E27FC236}">
                  <a16:creationId xmlns:a16="http://schemas.microsoft.com/office/drawing/2014/main" id="{EC947789-824D-7C91-3305-91FCD4E97925}"/>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1F3D"/>
            </a:solidFill>
          </p:spPr>
        </p:sp>
        <p:sp>
          <p:nvSpPr>
            <p:cNvPr id="59" name="Freeform 9">
              <a:extLst>
                <a:ext uri="{FF2B5EF4-FFF2-40B4-BE49-F238E27FC236}">
                  <a16:creationId xmlns:a16="http://schemas.microsoft.com/office/drawing/2014/main" id="{5B65ED5A-E089-840B-378C-75BFEC69F477}"/>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1F3D"/>
            </a:solidFill>
          </p:spPr>
        </p:sp>
        <p:sp>
          <p:nvSpPr>
            <p:cNvPr id="60" name="Freeform 10">
              <a:extLst>
                <a:ext uri="{FF2B5EF4-FFF2-40B4-BE49-F238E27FC236}">
                  <a16:creationId xmlns:a16="http://schemas.microsoft.com/office/drawing/2014/main" id="{E652CE10-5FA3-9E28-4732-FCE3E7ED38C2}"/>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1F3D"/>
            </a:solidFill>
          </p:spPr>
        </p:sp>
        <p:sp>
          <p:nvSpPr>
            <p:cNvPr id="61" name="Freeform 11">
              <a:extLst>
                <a:ext uri="{FF2B5EF4-FFF2-40B4-BE49-F238E27FC236}">
                  <a16:creationId xmlns:a16="http://schemas.microsoft.com/office/drawing/2014/main" id="{9E20A88F-AA3B-1EFC-09A1-9B2F37791BBC}"/>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1F3D"/>
            </a:solidFill>
          </p:spPr>
        </p:sp>
        <p:sp>
          <p:nvSpPr>
            <p:cNvPr id="62" name="Freeform 12">
              <a:extLst>
                <a:ext uri="{FF2B5EF4-FFF2-40B4-BE49-F238E27FC236}">
                  <a16:creationId xmlns:a16="http://schemas.microsoft.com/office/drawing/2014/main" id="{3882C37C-8855-2C6A-EF1D-D54B5499DA07}"/>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8DCBF"/>
            </a:solidFill>
          </p:spPr>
        </p:sp>
      </p:grpSp>
      <p:grpSp>
        <p:nvGrpSpPr>
          <p:cNvPr id="63" name="Group 3">
            <a:extLst>
              <a:ext uri="{FF2B5EF4-FFF2-40B4-BE49-F238E27FC236}">
                <a16:creationId xmlns:a16="http://schemas.microsoft.com/office/drawing/2014/main" id="{84FEA31C-8C80-58AA-BF21-6EEE89ECF82A}"/>
              </a:ext>
            </a:extLst>
          </p:cNvPr>
          <p:cNvGrpSpPr>
            <a:grpSpLocks noChangeAspect="1"/>
          </p:cNvGrpSpPr>
          <p:nvPr/>
        </p:nvGrpSpPr>
        <p:grpSpPr>
          <a:xfrm>
            <a:off x="13491410" y="2783020"/>
            <a:ext cx="2739190" cy="5418630"/>
            <a:chOff x="0" y="0"/>
            <a:chExt cx="2620010" cy="5182870"/>
          </a:xfrm>
        </p:grpSpPr>
        <p:sp>
          <p:nvSpPr>
            <p:cNvPr id="64" name="Freeform 4">
              <a:extLst>
                <a:ext uri="{FF2B5EF4-FFF2-40B4-BE49-F238E27FC236}">
                  <a16:creationId xmlns:a16="http://schemas.microsoft.com/office/drawing/2014/main" id="{6DC1EFE4-47C7-314F-1BFF-5F1EB0C7E7D6}"/>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6" name="Freeform 6">
              <a:extLst>
                <a:ext uri="{FF2B5EF4-FFF2-40B4-BE49-F238E27FC236}">
                  <a16:creationId xmlns:a16="http://schemas.microsoft.com/office/drawing/2014/main" id="{5E94AAFB-BD76-4737-6CC1-84AC778F1616}"/>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67" name="Freeform 7">
              <a:extLst>
                <a:ext uri="{FF2B5EF4-FFF2-40B4-BE49-F238E27FC236}">
                  <a16:creationId xmlns:a16="http://schemas.microsoft.com/office/drawing/2014/main" id="{1DBB6E87-334C-012A-B874-09F7786A1D7A}"/>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68" name="Freeform 8">
              <a:extLst>
                <a:ext uri="{FF2B5EF4-FFF2-40B4-BE49-F238E27FC236}">
                  <a16:creationId xmlns:a16="http://schemas.microsoft.com/office/drawing/2014/main" id="{EBDC4979-D959-F6B6-E252-2D38DDB0DC02}"/>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1F3D"/>
            </a:solidFill>
          </p:spPr>
        </p:sp>
        <p:sp>
          <p:nvSpPr>
            <p:cNvPr id="69" name="Freeform 9">
              <a:extLst>
                <a:ext uri="{FF2B5EF4-FFF2-40B4-BE49-F238E27FC236}">
                  <a16:creationId xmlns:a16="http://schemas.microsoft.com/office/drawing/2014/main" id="{F3F98427-A488-2ED6-BA09-DE8598BFBD29}"/>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1F3D"/>
            </a:solidFill>
          </p:spPr>
        </p:sp>
        <p:sp>
          <p:nvSpPr>
            <p:cNvPr id="70" name="Freeform 10">
              <a:extLst>
                <a:ext uri="{FF2B5EF4-FFF2-40B4-BE49-F238E27FC236}">
                  <a16:creationId xmlns:a16="http://schemas.microsoft.com/office/drawing/2014/main" id="{7C85828E-C7F1-6918-381F-B66B0010734D}"/>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1F3D"/>
            </a:solidFill>
          </p:spPr>
        </p:sp>
        <p:sp>
          <p:nvSpPr>
            <p:cNvPr id="71" name="Freeform 11">
              <a:extLst>
                <a:ext uri="{FF2B5EF4-FFF2-40B4-BE49-F238E27FC236}">
                  <a16:creationId xmlns:a16="http://schemas.microsoft.com/office/drawing/2014/main" id="{624A1316-5C92-E3AC-AFB6-10FDF0467F86}"/>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1F3D"/>
            </a:solidFill>
          </p:spPr>
        </p:sp>
        <p:sp>
          <p:nvSpPr>
            <p:cNvPr id="72" name="Freeform 12">
              <a:extLst>
                <a:ext uri="{FF2B5EF4-FFF2-40B4-BE49-F238E27FC236}">
                  <a16:creationId xmlns:a16="http://schemas.microsoft.com/office/drawing/2014/main" id="{13861E3C-AB54-B55D-C4C0-F7BE372767C8}"/>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8DCBF"/>
            </a:solidFill>
          </p:spPr>
        </p:sp>
      </p:grpSp>
    </p:spTree>
    <p:extLst>
      <p:ext uri="{BB962C8B-B14F-4D97-AF65-F5344CB8AC3E}">
        <p14:creationId xmlns:p14="http://schemas.microsoft.com/office/powerpoint/2010/main" val="1306219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207</Words>
  <Application>Microsoft Office PowerPoint</Application>
  <PresentationFormat>Custom</PresentationFormat>
  <Paragraphs>63</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Signika Bold</vt:lpstr>
      <vt:lpstr>Mina Bold</vt:lpstr>
      <vt:lpstr>Mina</vt:lpstr>
      <vt:lpstr>Candara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 Series Bible Presentation in Black Dark Blue Dark &amp; Serious Style</dc:title>
  <cp:lastModifiedBy>RD MALLIKARACHCHI</cp:lastModifiedBy>
  <cp:revision>14</cp:revision>
  <dcterms:created xsi:type="dcterms:W3CDTF">2006-08-16T00:00:00Z</dcterms:created>
  <dcterms:modified xsi:type="dcterms:W3CDTF">2023-06-07T15:15:45Z</dcterms:modified>
  <dc:identifier>DAFjzI_InA0</dc:identifier>
</cp:coreProperties>
</file>